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969-4415-40D7-8B52-F19E40CCEF5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10/12/2013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AD28-2E02-415D-B0FC-5DE748B1E7B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1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969-4415-40D7-8B52-F19E40CCEF5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10/12/2013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AD28-2E02-415D-B0FC-5DE748B1E7B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43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969-4415-40D7-8B52-F19E40CCEF5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10/12/2013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AD28-2E02-415D-B0FC-5DE748B1E7B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57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969-4415-40D7-8B52-F19E40CCEF5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10/12/2013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AD28-2E02-415D-B0FC-5DE748B1E7B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2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969-4415-40D7-8B52-F19E40CCEF5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10/12/2013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AD28-2E02-415D-B0FC-5DE748B1E7B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26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969-4415-40D7-8B52-F19E40CCEF5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10/12/2013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AD28-2E02-415D-B0FC-5DE748B1E7B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40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969-4415-40D7-8B52-F19E40CCEF5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10/12/2013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AD28-2E02-415D-B0FC-5DE748B1E7B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8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969-4415-40D7-8B52-F19E40CCEF5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10/12/2013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AD28-2E02-415D-B0FC-5DE748B1E7B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29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969-4415-40D7-8B52-F19E40CCEF5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10/12/2013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AD28-2E02-415D-B0FC-5DE748B1E7B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9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969-4415-40D7-8B52-F19E40CCEF5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10/12/2013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AD28-2E02-415D-B0FC-5DE748B1E7B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44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969-4415-40D7-8B52-F19E40CCEF5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10/12/2013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AD28-2E02-415D-B0FC-5DE748B1E7B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95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D6969-4415-40D7-8B52-F19E40CCEF5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10/12/2013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3AD28-2E02-415D-B0FC-5DE748B1E7B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305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r>
              <a:rPr lang="en-AU" dirty="0" smtClean="0"/>
              <a:t>Advent</a:t>
            </a:r>
            <a:br>
              <a:rPr lang="en-AU" dirty="0" smtClean="0"/>
            </a:br>
            <a:r>
              <a:rPr lang="en-AU" dirty="0" smtClean="0"/>
              <a:t>Waiting for the coming of Jesus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5711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goodwin.nola2\Desktop\bible\noah 3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6" t="55713" r="19302"/>
          <a:stretch/>
        </p:blipFill>
        <p:spPr bwMode="auto">
          <a:xfrm rot="5400000">
            <a:off x="1079612" y="-639452"/>
            <a:ext cx="6480720" cy="799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75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goodwin.nola2\Desktop\bible\noah 3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0" t="168" r="6061" b="47876"/>
          <a:stretch/>
        </p:blipFill>
        <p:spPr bwMode="auto">
          <a:xfrm rot="5400000">
            <a:off x="1800031" y="97589"/>
            <a:ext cx="6192012" cy="640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24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6028620"/>
            <a:ext cx="338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>
                <a:solidFill>
                  <a:prstClr val="black"/>
                </a:solidFill>
              </a:rPr>
              <a:t>Noah symbol </a:t>
            </a:r>
            <a:r>
              <a:rPr lang="en-AU" b="1" dirty="0">
                <a:solidFill>
                  <a:prstClr val="black"/>
                </a:solidFill>
              </a:rPr>
              <a:t>placed on tree.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99308"/>
            <a:ext cx="5611368" cy="585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91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goodwin.nola2\Desktop\bible\noah 3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6" t="55713" r="19302"/>
          <a:stretch/>
        </p:blipFill>
        <p:spPr bwMode="auto">
          <a:xfrm rot="5400000">
            <a:off x="3072654" y="475550"/>
            <a:ext cx="5951020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272348"/>
            <a:ext cx="4824536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solidFill>
                  <a:prstClr val="black"/>
                </a:solidFill>
              </a:rPr>
              <a:t>It’s raining it’s pouring the old man is snoring,</a:t>
            </a:r>
          </a:p>
          <a:p>
            <a:r>
              <a:rPr lang="en-AU" sz="2800" dirty="0">
                <a:solidFill>
                  <a:prstClr val="black"/>
                </a:solidFill>
              </a:rPr>
              <a:t>The Lord said to Noah, </a:t>
            </a:r>
          </a:p>
          <a:p>
            <a:r>
              <a:rPr lang="en-AU" sz="2800" dirty="0">
                <a:solidFill>
                  <a:prstClr val="black"/>
                </a:solidFill>
              </a:rPr>
              <a:t>“There’s going to be a </a:t>
            </a:r>
            <a:r>
              <a:rPr lang="en-AU" sz="2800" dirty="0" err="1">
                <a:solidFill>
                  <a:prstClr val="black"/>
                </a:solidFill>
              </a:rPr>
              <a:t>floody</a:t>
            </a:r>
            <a:r>
              <a:rPr lang="en-AU" sz="2800" dirty="0">
                <a:solidFill>
                  <a:prstClr val="black"/>
                </a:solidFill>
              </a:rPr>
              <a:t>, </a:t>
            </a:r>
            <a:r>
              <a:rPr lang="en-AU" sz="2800" dirty="0" err="1">
                <a:solidFill>
                  <a:prstClr val="black"/>
                </a:solidFill>
              </a:rPr>
              <a:t>floody</a:t>
            </a:r>
            <a:r>
              <a:rPr lang="en-AU" sz="2800" dirty="0">
                <a:solidFill>
                  <a:prstClr val="black"/>
                </a:solidFill>
              </a:rPr>
              <a:t> (x2)</a:t>
            </a:r>
          </a:p>
          <a:p>
            <a:r>
              <a:rPr lang="en-AU" sz="2800" dirty="0">
                <a:solidFill>
                  <a:prstClr val="black"/>
                </a:solidFill>
              </a:rPr>
              <a:t>Get the children out of the muddy </a:t>
            </a:r>
            <a:r>
              <a:rPr lang="en-AU" sz="2800" dirty="0" err="1">
                <a:solidFill>
                  <a:prstClr val="black"/>
                </a:solidFill>
              </a:rPr>
              <a:t>muddy</a:t>
            </a:r>
            <a:r>
              <a:rPr lang="en-AU" sz="2800" dirty="0">
                <a:solidFill>
                  <a:prstClr val="black"/>
                </a:solidFill>
              </a:rPr>
              <a:t>,  </a:t>
            </a:r>
          </a:p>
          <a:p>
            <a:r>
              <a:rPr lang="en-AU" sz="2800" dirty="0">
                <a:solidFill>
                  <a:prstClr val="black"/>
                </a:solidFill>
              </a:rPr>
              <a:t>children of the Lord.</a:t>
            </a:r>
          </a:p>
          <a:p>
            <a:r>
              <a:rPr lang="en-AU" sz="2800" dirty="0">
                <a:solidFill>
                  <a:prstClr val="black"/>
                </a:solidFill>
              </a:rPr>
              <a:t>Noah he built it, he built it an </a:t>
            </a:r>
            <a:r>
              <a:rPr lang="en-AU" sz="2800" dirty="0" err="1">
                <a:solidFill>
                  <a:prstClr val="black"/>
                </a:solidFill>
              </a:rPr>
              <a:t>arky</a:t>
            </a:r>
            <a:r>
              <a:rPr lang="en-AU" sz="2800" dirty="0">
                <a:solidFill>
                  <a:prstClr val="black"/>
                </a:solidFill>
              </a:rPr>
              <a:t>, </a:t>
            </a:r>
            <a:r>
              <a:rPr lang="en-AU" sz="2800" dirty="0" err="1">
                <a:solidFill>
                  <a:prstClr val="black"/>
                </a:solidFill>
              </a:rPr>
              <a:t>arky</a:t>
            </a:r>
            <a:r>
              <a:rPr lang="en-AU" sz="2800" dirty="0">
                <a:solidFill>
                  <a:prstClr val="black"/>
                </a:solidFill>
              </a:rPr>
              <a:t>, (x2)</a:t>
            </a:r>
          </a:p>
          <a:p>
            <a:r>
              <a:rPr lang="en-AU" sz="2800" dirty="0">
                <a:solidFill>
                  <a:prstClr val="black"/>
                </a:solidFill>
              </a:rPr>
              <a:t>Called his children into the </a:t>
            </a:r>
            <a:r>
              <a:rPr lang="en-AU" sz="2800" dirty="0" err="1">
                <a:solidFill>
                  <a:prstClr val="black"/>
                </a:solidFill>
              </a:rPr>
              <a:t>arky</a:t>
            </a:r>
            <a:r>
              <a:rPr lang="en-AU" sz="2800" dirty="0">
                <a:solidFill>
                  <a:prstClr val="black"/>
                </a:solidFill>
              </a:rPr>
              <a:t> </a:t>
            </a:r>
            <a:r>
              <a:rPr lang="en-AU" sz="2800" dirty="0" err="1">
                <a:solidFill>
                  <a:prstClr val="black"/>
                </a:solidFill>
              </a:rPr>
              <a:t>arky</a:t>
            </a:r>
            <a:r>
              <a:rPr lang="en-AU" sz="2800" dirty="0">
                <a:solidFill>
                  <a:prstClr val="black"/>
                </a:solidFill>
              </a:rPr>
              <a:t>,</a:t>
            </a:r>
          </a:p>
          <a:p>
            <a:r>
              <a:rPr lang="en-AU" sz="2800" dirty="0">
                <a:solidFill>
                  <a:prstClr val="black"/>
                </a:solidFill>
              </a:rPr>
              <a:t>children of the Lord.</a:t>
            </a:r>
          </a:p>
          <a:p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37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goodwin.nola2\Desktop\bible\noah 3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0" t="168" r="6061" b="47876"/>
          <a:stretch/>
        </p:blipFill>
        <p:spPr bwMode="auto">
          <a:xfrm rot="5400000">
            <a:off x="2664127" y="117998"/>
            <a:ext cx="6192012" cy="640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476672"/>
            <a:ext cx="482453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solidFill>
                  <a:prstClr val="black"/>
                </a:solidFill>
              </a:rPr>
              <a:t>It </a:t>
            </a:r>
            <a:r>
              <a:rPr lang="en-AU" sz="2800" dirty="0">
                <a:solidFill>
                  <a:prstClr val="black"/>
                </a:solidFill>
              </a:rPr>
              <a:t>rained and poured for 40 long days, days(x2) </a:t>
            </a:r>
          </a:p>
          <a:p>
            <a:r>
              <a:rPr lang="en-AU" sz="2800" dirty="0">
                <a:solidFill>
                  <a:prstClr val="black"/>
                </a:solidFill>
              </a:rPr>
              <a:t>Till he had them the hazy </a:t>
            </a:r>
            <a:r>
              <a:rPr lang="en-AU" sz="2800" dirty="0" err="1">
                <a:solidFill>
                  <a:prstClr val="black"/>
                </a:solidFill>
              </a:rPr>
              <a:t>cazy</a:t>
            </a:r>
            <a:r>
              <a:rPr lang="en-AU" sz="2800" dirty="0">
                <a:solidFill>
                  <a:prstClr val="black"/>
                </a:solidFill>
              </a:rPr>
              <a:t>  Children of the Lord.</a:t>
            </a:r>
          </a:p>
          <a:p>
            <a:r>
              <a:rPr lang="en-AU" sz="2800" dirty="0">
                <a:solidFill>
                  <a:prstClr val="black"/>
                </a:solidFill>
              </a:rPr>
              <a:t>So rise and shine and give God the glory, glory (x2)</a:t>
            </a:r>
          </a:p>
          <a:p>
            <a:r>
              <a:rPr lang="en-AU" sz="2800" dirty="0">
                <a:solidFill>
                  <a:prstClr val="black"/>
                </a:solidFill>
              </a:rPr>
              <a:t>Rise and shine and give God the glory, glory,  children of the Lord.</a:t>
            </a:r>
          </a:p>
          <a:p>
            <a:r>
              <a:rPr lang="en-AU" sz="2800" dirty="0">
                <a:solidFill>
                  <a:prstClr val="black"/>
                </a:solidFill>
              </a:rPr>
              <a:t>Children of the Lord.</a:t>
            </a:r>
          </a:p>
          <a:p>
            <a:r>
              <a:rPr lang="en-AU" sz="2800" dirty="0">
                <a:solidFill>
                  <a:prstClr val="black"/>
                </a:solidFill>
              </a:rPr>
              <a:t>It’s raining it’s pouring.</a:t>
            </a:r>
          </a:p>
          <a:p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63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20688"/>
            <a:ext cx="72008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err="1">
                <a:solidFill>
                  <a:prstClr val="black"/>
                </a:solidFill>
              </a:rPr>
              <a:t>Mamakankarra</a:t>
            </a:r>
            <a:r>
              <a:rPr lang="en-AU" sz="3200" dirty="0">
                <a:solidFill>
                  <a:prstClr val="black"/>
                </a:solidFill>
              </a:rPr>
              <a:t> thank you for the world. Lord hear us.</a:t>
            </a:r>
          </a:p>
          <a:p>
            <a:r>
              <a:rPr lang="en-AU" sz="3200" dirty="0" err="1">
                <a:solidFill>
                  <a:prstClr val="black"/>
                </a:solidFill>
              </a:rPr>
              <a:t>Mamakankarra</a:t>
            </a:r>
            <a:r>
              <a:rPr lang="en-AU" sz="3200" dirty="0">
                <a:solidFill>
                  <a:prstClr val="black"/>
                </a:solidFill>
              </a:rPr>
              <a:t> Help us to look after our world. Lord hear us</a:t>
            </a:r>
          </a:p>
          <a:p>
            <a:r>
              <a:rPr lang="en-AU" sz="3200" dirty="0" err="1">
                <a:solidFill>
                  <a:prstClr val="black"/>
                </a:solidFill>
              </a:rPr>
              <a:t>Mamakankarra</a:t>
            </a:r>
            <a:r>
              <a:rPr lang="en-AU" sz="3200" dirty="0">
                <a:solidFill>
                  <a:prstClr val="black"/>
                </a:solidFill>
              </a:rPr>
              <a:t> help us to be good always. Lord hear us.</a:t>
            </a:r>
          </a:p>
          <a:p>
            <a:r>
              <a:rPr lang="en-AU" sz="3200" dirty="0" err="1">
                <a:solidFill>
                  <a:prstClr val="black"/>
                </a:solidFill>
              </a:rPr>
              <a:t>Mamakankarra</a:t>
            </a:r>
            <a:r>
              <a:rPr lang="en-AU" sz="3200" dirty="0">
                <a:solidFill>
                  <a:prstClr val="black"/>
                </a:solidFill>
              </a:rPr>
              <a:t> help us to care for all creation. Lord hear us.</a:t>
            </a:r>
          </a:p>
          <a:p>
            <a:r>
              <a:rPr lang="en-AU" sz="3200" dirty="0" err="1">
                <a:solidFill>
                  <a:prstClr val="black"/>
                </a:solidFill>
              </a:rPr>
              <a:t>Mamakankarra</a:t>
            </a:r>
            <a:r>
              <a:rPr lang="en-AU" sz="3200" dirty="0">
                <a:solidFill>
                  <a:prstClr val="black"/>
                </a:solidFill>
              </a:rPr>
              <a:t> help us not to give in and make bad choices. Lord hear us.</a:t>
            </a:r>
          </a:p>
          <a:p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43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4954562"/>
          </a:xfrm>
        </p:spPr>
        <p:txBody>
          <a:bodyPr>
            <a:noAutofit/>
          </a:bodyPr>
          <a:lstStyle/>
          <a:p>
            <a:r>
              <a:rPr lang="en-AU" sz="6000" dirty="0" smtClean="0"/>
              <a:t>Week 2</a:t>
            </a:r>
            <a:br>
              <a:rPr lang="en-AU" sz="6000" dirty="0" smtClean="0"/>
            </a:br>
            <a:r>
              <a:rPr lang="en-AU" sz="6000" dirty="0"/>
              <a:t/>
            </a:r>
            <a:br>
              <a:rPr lang="en-AU" sz="6000" dirty="0"/>
            </a:br>
            <a:r>
              <a:rPr lang="en-AU" sz="6000" dirty="0" smtClean="0"/>
              <a:t>Adam</a:t>
            </a:r>
            <a:br>
              <a:rPr lang="en-AU" sz="6000" dirty="0" smtClean="0"/>
            </a:br>
            <a:r>
              <a:rPr lang="en-AU" sz="6000" dirty="0" smtClean="0"/>
              <a:t>Eve </a:t>
            </a:r>
            <a:br>
              <a:rPr lang="en-AU" sz="6000" dirty="0" smtClean="0"/>
            </a:br>
            <a:r>
              <a:rPr lang="en-AU" sz="6000" dirty="0" smtClean="0"/>
              <a:t>Noah</a:t>
            </a:r>
            <a:br>
              <a:rPr lang="en-AU" sz="6000" dirty="0" smtClean="0"/>
            </a:br>
            <a:endParaRPr lang="en-AU" sz="6000" dirty="0"/>
          </a:p>
        </p:txBody>
      </p:sp>
      <p:sp>
        <p:nvSpPr>
          <p:cNvPr id="3" name="Rectangle 2"/>
          <p:cNvSpPr/>
          <p:nvPr/>
        </p:nvSpPr>
        <p:spPr>
          <a:xfrm>
            <a:off x="899592" y="5157192"/>
            <a:ext cx="7632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dirty="0">
                <a:solidFill>
                  <a:prstClr val="black"/>
                </a:solidFill>
              </a:rPr>
              <a:t>Come Lord Jesus (x3)</a:t>
            </a:r>
            <a:br>
              <a:rPr lang="en-AU" sz="3200" dirty="0">
                <a:solidFill>
                  <a:prstClr val="black"/>
                </a:solidFill>
              </a:rPr>
            </a:br>
            <a:r>
              <a:rPr lang="en-AU" sz="3200" dirty="0">
                <a:solidFill>
                  <a:prstClr val="black"/>
                </a:solidFill>
              </a:rPr>
              <a:t>come and be born in our hearts</a:t>
            </a:r>
            <a:r>
              <a:rPr lang="en-AU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1026" name="Picture 2" descr="C:\Users\goodwin.nola2\Desktop\bth_candle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3" y="1844824"/>
            <a:ext cx="157916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07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oodwin.nola2\Desktop\bible\creation 4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8640"/>
            <a:ext cx="5328592" cy="655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188640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solidFill>
                  <a:prstClr val="black"/>
                </a:solidFill>
              </a:rPr>
              <a:t>Adam and Eve</a:t>
            </a:r>
            <a:endParaRPr lang="en-AU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07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oodwin.nola2\Desktop\bible\creation 4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8640"/>
            <a:ext cx="5112568" cy="650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97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49162"/>
            <a:ext cx="5918161" cy="65973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012" y="5984994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prstClr val="black"/>
                </a:solidFill>
              </a:rPr>
              <a:t>Adam and Eve symbol placed on tree.</a:t>
            </a:r>
            <a:endParaRPr lang="en-AU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34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9993"/>
            <a:ext cx="5918161" cy="65973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548680"/>
            <a:ext cx="374441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solidFill>
                  <a:prstClr val="black"/>
                </a:solidFill>
              </a:rPr>
              <a:t>God made me (2)</a:t>
            </a:r>
          </a:p>
          <a:p>
            <a:r>
              <a:rPr lang="en-AU" sz="2800" dirty="0">
                <a:solidFill>
                  <a:prstClr val="black"/>
                </a:solidFill>
              </a:rPr>
              <a:t>In my Bible book it says that God made me.</a:t>
            </a:r>
          </a:p>
          <a:p>
            <a:r>
              <a:rPr lang="en-AU" sz="2800" dirty="0">
                <a:solidFill>
                  <a:prstClr val="black"/>
                </a:solidFill>
              </a:rPr>
              <a:t>God loves me (x2)</a:t>
            </a:r>
          </a:p>
          <a:p>
            <a:r>
              <a:rPr lang="en-AU" sz="2800" dirty="0">
                <a:solidFill>
                  <a:prstClr val="black"/>
                </a:solidFill>
              </a:rPr>
              <a:t>In my Bible book is says that God loves me.</a:t>
            </a:r>
          </a:p>
          <a:p>
            <a:r>
              <a:rPr lang="en-AU" sz="2800" dirty="0">
                <a:solidFill>
                  <a:prstClr val="black"/>
                </a:solidFill>
              </a:rPr>
              <a:t>God helps me (x2)</a:t>
            </a:r>
          </a:p>
          <a:p>
            <a:r>
              <a:rPr lang="en-AU" sz="2800" dirty="0">
                <a:solidFill>
                  <a:prstClr val="black"/>
                </a:solidFill>
              </a:rPr>
              <a:t>In my Bible book is says that God helps me.</a:t>
            </a:r>
          </a:p>
          <a:p>
            <a:r>
              <a:rPr lang="en-AU" sz="2800" dirty="0">
                <a:solidFill>
                  <a:prstClr val="black"/>
                </a:solidFill>
              </a:rPr>
              <a:t>God made me (2)</a:t>
            </a:r>
          </a:p>
          <a:p>
            <a:r>
              <a:rPr lang="en-AU" sz="2800" dirty="0">
                <a:solidFill>
                  <a:prstClr val="black"/>
                </a:solidFill>
              </a:rPr>
              <a:t>In my Bible book it says that God made me.</a:t>
            </a:r>
          </a:p>
          <a:p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0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goodwin.nola2\Desktop\bible\noah buil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640"/>
            <a:ext cx="6773651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188640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solidFill>
                  <a:prstClr val="black"/>
                </a:solidFill>
              </a:rPr>
              <a:t>Noah</a:t>
            </a:r>
            <a:endParaRPr lang="en-AU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53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goodwin.nola2\Desktop\bible\noah build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53364"/>
            <a:ext cx="6120680" cy="638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31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0688"/>
            <a:ext cx="7272808" cy="545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6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293</Words>
  <Application>Microsoft Office PowerPoint</Application>
  <PresentationFormat>On-screen Show (4:3)</PresentationFormat>
  <Paragraphs>34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1_Office Theme</vt:lpstr>
      <vt:lpstr>Advent Waiting for the coming of Jesus</vt:lpstr>
      <vt:lpstr>Week 2  Adam Eve  Noah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CEOWA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Advent Waiting for the coming of Jesus</dc:title>
  <dc:creator>Joanne Harris</dc:creator>
  <cp:lastModifiedBy>Joanne Harris</cp:lastModifiedBy>
  <cp:revision>1</cp:revision>
  <dcterms:created xsi:type="dcterms:W3CDTF">2013-12-10T02:06:06Z</dcterms:created>
  <dcterms:modified xsi:type="dcterms:W3CDTF">2013-12-10T02:06:44Z</dcterms:modified>
</cp:coreProperties>
</file>