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969-4415-40D7-8B52-F19E40CCEF5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10/12/2013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AD28-2E02-415D-B0FC-5DE748B1E7B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87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969-4415-40D7-8B52-F19E40CCEF5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10/12/2013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AD28-2E02-415D-B0FC-5DE748B1E7B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37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969-4415-40D7-8B52-F19E40CCEF5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10/12/2013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AD28-2E02-415D-B0FC-5DE748B1E7B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28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969-4415-40D7-8B52-F19E40CCEF5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10/12/2013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AD28-2E02-415D-B0FC-5DE748B1E7B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16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969-4415-40D7-8B52-F19E40CCEF5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10/12/2013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AD28-2E02-415D-B0FC-5DE748B1E7B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71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969-4415-40D7-8B52-F19E40CCEF5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10/12/2013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AD28-2E02-415D-B0FC-5DE748B1E7B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35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969-4415-40D7-8B52-F19E40CCEF5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10/12/2013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AD28-2E02-415D-B0FC-5DE748B1E7B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81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969-4415-40D7-8B52-F19E40CCEF5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10/12/2013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AD28-2E02-415D-B0FC-5DE748B1E7B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03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969-4415-40D7-8B52-F19E40CCEF5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10/12/2013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AD28-2E02-415D-B0FC-5DE748B1E7B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78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969-4415-40D7-8B52-F19E40CCEF5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10/12/2013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AD28-2E02-415D-B0FC-5DE748B1E7B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02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969-4415-40D7-8B52-F19E40CCEF5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10/12/2013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AD28-2E02-415D-B0FC-5DE748B1E7B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19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D6969-4415-40D7-8B52-F19E40CCEF5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10/12/2013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3AD28-2E02-415D-B0FC-5DE748B1E7B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03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r>
              <a:rPr lang="en-AU" dirty="0" smtClean="0"/>
              <a:t>Advent</a:t>
            </a:r>
            <a:br>
              <a:rPr lang="en-AU" dirty="0" smtClean="0"/>
            </a:br>
            <a:r>
              <a:rPr lang="en-AU" dirty="0" smtClean="0"/>
              <a:t>Waiting for the coming of Jesus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7306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2"/>
          <a:stretch/>
        </p:blipFill>
        <p:spPr>
          <a:xfrm rot="5400000">
            <a:off x="1669212" y="-869011"/>
            <a:ext cx="5760641" cy="859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2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goodwin.nola2\Desktop\bible\abraham 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260648"/>
            <a:ext cx="6400297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78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goodwin.nola2\Desktop\bible\abraham 7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677845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99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goodwin.nola2\Desktop\bible\abraham 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6781598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90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628780"/>
            <a:ext cx="6395184" cy="56612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3097" y="6011996"/>
            <a:ext cx="5381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1" dirty="0">
                <a:solidFill>
                  <a:prstClr val="black"/>
                </a:solidFill>
              </a:rPr>
              <a:t>Abraham and Sarah  and Isaac symbols </a:t>
            </a:r>
            <a:r>
              <a:rPr lang="en-AU" b="1" dirty="0">
                <a:solidFill>
                  <a:prstClr val="black"/>
                </a:solidFill>
              </a:rPr>
              <a:t>placed on tree.</a:t>
            </a:r>
          </a:p>
        </p:txBody>
      </p:sp>
    </p:spTree>
    <p:extLst>
      <p:ext uri="{BB962C8B-B14F-4D97-AF65-F5344CB8AC3E}">
        <p14:creationId xmlns:p14="http://schemas.microsoft.com/office/powerpoint/2010/main" val="233930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827" y="620688"/>
            <a:ext cx="6395184" cy="56612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1052736"/>
            <a:ext cx="381642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prstClr val="black"/>
                </a:solidFill>
              </a:rPr>
              <a:t>Rock </a:t>
            </a:r>
            <a:r>
              <a:rPr lang="en-AU" sz="2800" b="1" dirty="0">
                <a:solidFill>
                  <a:prstClr val="black"/>
                </a:solidFill>
              </a:rPr>
              <a:t>my soul</a:t>
            </a:r>
            <a:endParaRPr lang="en-AU" sz="2800" dirty="0">
              <a:solidFill>
                <a:prstClr val="black"/>
              </a:solidFill>
            </a:endParaRPr>
          </a:p>
          <a:p>
            <a:r>
              <a:rPr lang="en-AU" sz="2800" dirty="0">
                <a:solidFill>
                  <a:prstClr val="black"/>
                </a:solidFill>
              </a:rPr>
              <a:t>Rock a my soul in the bosom of Abraham (x3)</a:t>
            </a:r>
          </a:p>
          <a:p>
            <a:r>
              <a:rPr lang="en-AU" sz="2800" dirty="0">
                <a:solidFill>
                  <a:prstClr val="black"/>
                </a:solidFill>
              </a:rPr>
              <a:t>Oh rock a my soul.</a:t>
            </a:r>
          </a:p>
          <a:p>
            <a:r>
              <a:rPr lang="en-AU" sz="2800" dirty="0">
                <a:solidFill>
                  <a:prstClr val="black"/>
                </a:solidFill>
              </a:rPr>
              <a:t>Too high can’t get over it, (x3)</a:t>
            </a:r>
          </a:p>
          <a:p>
            <a:r>
              <a:rPr lang="en-AU" sz="2800" dirty="0" err="1">
                <a:solidFill>
                  <a:prstClr val="black"/>
                </a:solidFill>
              </a:rPr>
              <a:t>Gotta</a:t>
            </a:r>
            <a:r>
              <a:rPr lang="en-AU" sz="2800" dirty="0">
                <a:solidFill>
                  <a:prstClr val="black"/>
                </a:solidFill>
              </a:rPr>
              <a:t> go through the door.</a:t>
            </a:r>
          </a:p>
          <a:p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92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827" y="620688"/>
            <a:ext cx="6395184" cy="56612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555" y="620688"/>
            <a:ext cx="489654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solidFill>
                  <a:prstClr val="black"/>
                </a:solidFill>
              </a:rPr>
              <a:t>Rock a my soul in the bosom of Abraham (x3)</a:t>
            </a:r>
          </a:p>
          <a:p>
            <a:r>
              <a:rPr lang="en-AU" sz="2800" dirty="0">
                <a:solidFill>
                  <a:prstClr val="black"/>
                </a:solidFill>
              </a:rPr>
              <a:t>Oh rock a my soul.</a:t>
            </a:r>
          </a:p>
          <a:p>
            <a:r>
              <a:rPr lang="en-AU" sz="2800" dirty="0">
                <a:solidFill>
                  <a:prstClr val="black"/>
                </a:solidFill>
              </a:rPr>
              <a:t>Too wide can’t get round it, (x3)</a:t>
            </a:r>
          </a:p>
          <a:p>
            <a:r>
              <a:rPr lang="en-AU" sz="2800" dirty="0" err="1">
                <a:solidFill>
                  <a:prstClr val="black"/>
                </a:solidFill>
              </a:rPr>
              <a:t>Gotta</a:t>
            </a:r>
            <a:r>
              <a:rPr lang="en-AU" sz="2800" dirty="0">
                <a:solidFill>
                  <a:prstClr val="black"/>
                </a:solidFill>
              </a:rPr>
              <a:t> go through the door.</a:t>
            </a:r>
          </a:p>
          <a:p>
            <a:r>
              <a:rPr lang="en-AU" sz="2800" dirty="0">
                <a:solidFill>
                  <a:prstClr val="black"/>
                </a:solidFill>
              </a:rPr>
              <a:t> </a:t>
            </a:r>
          </a:p>
          <a:p>
            <a:r>
              <a:rPr lang="en-AU" sz="2800" dirty="0">
                <a:solidFill>
                  <a:prstClr val="black"/>
                </a:solidFill>
              </a:rPr>
              <a:t>Too deep can’t get under it, (x3)</a:t>
            </a:r>
          </a:p>
          <a:p>
            <a:r>
              <a:rPr lang="en-AU" sz="2800" dirty="0" err="1">
                <a:solidFill>
                  <a:prstClr val="black"/>
                </a:solidFill>
              </a:rPr>
              <a:t>Gotta</a:t>
            </a:r>
            <a:r>
              <a:rPr lang="en-AU" sz="2800" dirty="0">
                <a:solidFill>
                  <a:prstClr val="black"/>
                </a:solidFill>
              </a:rPr>
              <a:t> go through the door.</a:t>
            </a:r>
          </a:p>
          <a:p>
            <a:r>
              <a:rPr lang="en-AU" sz="2800" dirty="0">
                <a:solidFill>
                  <a:prstClr val="black"/>
                </a:solidFill>
              </a:rPr>
              <a:t>Rock a my soul in the bosom of Abraham (x3)</a:t>
            </a:r>
          </a:p>
          <a:p>
            <a:r>
              <a:rPr lang="en-AU" sz="2800" dirty="0">
                <a:solidFill>
                  <a:prstClr val="black"/>
                </a:solidFill>
              </a:rPr>
              <a:t>Oh rock a my soul.</a:t>
            </a:r>
          </a:p>
          <a:p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9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68760"/>
            <a:ext cx="6192688" cy="45825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1760" y="548680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err="1">
                <a:solidFill>
                  <a:prstClr val="black"/>
                </a:solidFill>
              </a:rPr>
              <a:t>Issac</a:t>
            </a:r>
            <a:endParaRPr lang="en-AU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55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92696"/>
            <a:ext cx="7049734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20688"/>
            <a:ext cx="734978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39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404664"/>
            <a:ext cx="698477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>
                <a:solidFill>
                  <a:prstClr val="black"/>
                </a:solidFill>
              </a:rPr>
              <a:t>Week </a:t>
            </a:r>
            <a:r>
              <a:rPr lang="en-AU" sz="2800" dirty="0">
                <a:solidFill>
                  <a:prstClr val="black"/>
                </a:solidFill>
              </a:rPr>
              <a:t>3</a:t>
            </a:r>
            <a:r>
              <a:rPr lang="en-AU" sz="7200" dirty="0">
                <a:solidFill>
                  <a:prstClr val="black"/>
                </a:solidFill>
              </a:rPr>
              <a:t/>
            </a:r>
            <a:br>
              <a:rPr lang="en-AU" sz="7200" dirty="0">
                <a:solidFill>
                  <a:prstClr val="black"/>
                </a:solidFill>
              </a:rPr>
            </a:br>
            <a:r>
              <a:rPr lang="en-AU" sz="3600" dirty="0">
                <a:solidFill>
                  <a:prstClr val="black"/>
                </a:solidFill>
              </a:rPr>
              <a:t>Abraham</a:t>
            </a:r>
            <a:r>
              <a:rPr lang="en-AU" sz="3600" dirty="0">
                <a:solidFill>
                  <a:prstClr val="black"/>
                </a:solidFill>
              </a:rPr>
              <a:t/>
            </a:r>
            <a:br>
              <a:rPr lang="en-AU" sz="3600" dirty="0">
                <a:solidFill>
                  <a:prstClr val="black"/>
                </a:solidFill>
              </a:rPr>
            </a:br>
            <a:r>
              <a:rPr lang="en-AU" sz="3600" dirty="0">
                <a:solidFill>
                  <a:prstClr val="black"/>
                </a:solidFill>
              </a:rPr>
              <a:t>Sarah</a:t>
            </a:r>
            <a:r>
              <a:rPr lang="en-AU" sz="3600" dirty="0">
                <a:solidFill>
                  <a:prstClr val="black"/>
                </a:solidFill>
              </a:rPr>
              <a:t/>
            </a:r>
            <a:br>
              <a:rPr lang="en-AU" sz="3600" dirty="0">
                <a:solidFill>
                  <a:prstClr val="black"/>
                </a:solidFill>
              </a:rPr>
            </a:br>
            <a:r>
              <a:rPr lang="en-AU" sz="3600" i="1" dirty="0">
                <a:solidFill>
                  <a:prstClr val="black"/>
                </a:solidFill>
              </a:rPr>
              <a:t>I</a:t>
            </a:r>
            <a:r>
              <a:rPr lang="en-AU" sz="3600" dirty="0">
                <a:solidFill>
                  <a:prstClr val="black"/>
                </a:solidFill>
              </a:rPr>
              <a:t>saac</a:t>
            </a:r>
          </a:p>
          <a:p>
            <a:endParaRPr lang="en-AU" sz="3600" dirty="0">
              <a:solidFill>
                <a:prstClr val="black"/>
              </a:solidFill>
            </a:endParaRPr>
          </a:p>
          <a:p>
            <a:endParaRPr lang="en-AU" sz="3600" dirty="0">
              <a:solidFill>
                <a:prstClr val="black"/>
              </a:solidFill>
            </a:endParaRPr>
          </a:p>
          <a:p>
            <a:endParaRPr lang="en-AU" sz="3600" dirty="0">
              <a:solidFill>
                <a:prstClr val="black"/>
              </a:solidFill>
            </a:endParaRPr>
          </a:p>
          <a:p>
            <a:endParaRPr lang="en-AU" sz="3600" dirty="0">
              <a:solidFill>
                <a:prstClr val="black"/>
              </a:solidFill>
            </a:endParaRPr>
          </a:p>
          <a:p>
            <a:r>
              <a:rPr lang="en-AU" sz="3600" dirty="0">
                <a:solidFill>
                  <a:prstClr val="black"/>
                </a:solidFill>
              </a:rPr>
              <a:t>Come Lord Jesus (x3)</a:t>
            </a:r>
          </a:p>
          <a:p>
            <a:r>
              <a:rPr lang="en-AU" sz="3600" dirty="0">
                <a:solidFill>
                  <a:prstClr val="black"/>
                </a:solidFill>
              </a:rPr>
              <a:t>Come and be born in our hearts.</a:t>
            </a:r>
            <a:endParaRPr lang="en-AU" sz="3600" dirty="0">
              <a:solidFill>
                <a:prstClr val="black"/>
              </a:solidFill>
            </a:endParaRPr>
          </a:p>
        </p:txBody>
      </p:sp>
      <p:pic>
        <p:nvPicPr>
          <p:cNvPr id="4" name="Picture 2" descr="C:\Users\goodwin.nola2\Desktop\bth_candle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6" y="1548067"/>
            <a:ext cx="157916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86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740082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63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692696"/>
            <a:ext cx="6955875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27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goodwin.nola2\Desktop\bible\abraham 7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677845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3392996"/>
            <a:ext cx="65527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prstClr val="black"/>
                </a:solidFill>
              </a:rPr>
              <a:t>Father Abraham had many children,</a:t>
            </a:r>
          </a:p>
          <a:p>
            <a:r>
              <a:rPr lang="en-AU" sz="2800" b="1" dirty="0">
                <a:solidFill>
                  <a:prstClr val="black"/>
                </a:solidFill>
              </a:rPr>
              <a:t>Many children had Father Abraham.</a:t>
            </a:r>
          </a:p>
          <a:p>
            <a:r>
              <a:rPr lang="en-AU" sz="2800" b="1" dirty="0">
                <a:solidFill>
                  <a:prstClr val="black"/>
                </a:solidFill>
              </a:rPr>
              <a:t>I am one of them and so are you,</a:t>
            </a:r>
          </a:p>
          <a:p>
            <a:r>
              <a:rPr lang="en-AU" sz="2800" b="1" dirty="0">
                <a:solidFill>
                  <a:prstClr val="black"/>
                </a:solidFill>
              </a:rPr>
              <a:t>So let’s all praise the Lord……right hand</a:t>
            </a:r>
          </a:p>
          <a:p>
            <a:r>
              <a:rPr lang="en-AU" sz="2800" b="1" dirty="0">
                <a:solidFill>
                  <a:prstClr val="black"/>
                </a:solidFill>
              </a:rPr>
              <a:t>Left hand, right foot, left foot.</a:t>
            </a:r>
            <a:endParaRPr lang="en-AU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85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548680"/>
            <a:ext cx="705678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err="1">
                <a:solidFill>
                  <a:prstClr val="black"/>
                </a:solidFill>
              </a:rPr>
              <a:t>Mamakankarra</a:t>
            </a:r>
            <a:r>
              <a:rPr lang="en-AU" sz="3200" dirty="0">
                <a:solidFill>
                  <a:prstClr val="black"/>
                </a:solidFill>
              </a:rPr>
              <a:t> help us to be your children. Lord hear us.</a:t>
            </a:r>
          </a:p>
          <a:p>
            <a:r>
              <a:rPr lang="en-AU" sz="3200" dirty="0" err="1">
                <a:solidFill>
                  <a:prstClr val="black"/>
                </a:solidFill>
              </a:rPr>
              <a:t>Mamakankarra</a:t>
            </a:r>
            <a:r>
              <a:rPr lang="en-AU" sz="3200" dirty="0">
                <a:solidFill>
                  <a:prstClr val="black"/>
                </a:solidFill>
              </a:rPr>
              <a:t> help us to remember to go to church on Saturdays. Lord hear us.</a:t>
            </a:r>
          </a:p>
          <a:p>
            <a:r>
              <a:rPr lang="en-AU" sz="3200" dirty="0" err="1">
                <a:solidFill>
                  <a:prstClr val="black"/>
                </a:solidFill>
              </a:rPr>
              <a:t>Mamakankarra</a:t>
            </a:r>
            <a:r>
              <a:rPr lang="en-AU" sz="3200" dirty="0">
                <a:solidFill>
                  <a:prstClr val="black"/>
                </a:solidFill>
              </a:rPr>
              <a:t> help us to act like you want us to act. Lord hear us.</a:t>
            </a:r>
          </a:p>
          <a:p>
            <a:r>
              <a:rPr lang="en-AU" sz="3200" dirty="0" err="1">
                <a:solidFill>
                  <a:prstClr val="black"/>
                </a:solidFill>
              </a:rPr>
              <a:t>Mamakankarra</a:t>
            </a:r>
            <a:r>
              <a:rPr lang="en-AU" sz="3200" dirty="0">
                <a:solidFill>
                  <a:prstClr val="black"/>
                </a:solidFill>
              </a:rPr>
              <a:t> help us to forgive others. Lord hear us.</a:t>
            </a:r>
          </a:p>
          <a:p>
            <a:r>
              <a:rPr lang="en-AU" sz="3200" dirty="0" err="1">
                <a:solidFill>
                  <a:prstClr val="black"/>
                </a:solidFill>
              </a:rPr>
              <a:t>Mamakankarra</a:t>
            </a:r>
            <a:r>
              <a:rPr lang="en-AU" sz="3200" dirty="0">
                <a:solidFill>
                  <a:prstClr val="black"/>
                </a:solidFill>
              </a:rPr>
              <a:t> help us to look after our brothers and sisters. Lord hear us.</a:t>
            </a:r>
          </a:p>
          <a:p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24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60648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solidFill>
                  <a:prstClr val="black"/>
                </a:solidFill>
              </a:rPr>
              <a:t>Abraham, Sarah and Isaac</a:t>
            </a:r>
            <a:endParaRPr lang="en-AU" sz="280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2" r="8754"/>
          <a:stretch/>
        </p:blipFill>
        <p:spPr>
          <a:xfrm rot="5400000">
            <a:off x="1856934" y="-533515"/>
            <a:ext cx="5741475" cy="837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77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0" r="8577"/>
          <a:stretch/>
        </p:blipFill>
        <p:spPr>
          <a:xfrm rot="5400000">
            <a:off x="1776393" y="-990695"/>
            <a:ext cx="5653868" cy="837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6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goodwin.nola2\Desktop\bible\abraham 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0648"/>
            <a:ext cx="6048672" cy="624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3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32656"/>
            <a:ext cx="2724011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26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3" r="8812"/>
          <a:stretch/>
        </p:blipFill>
        <p:spPr>
          <a:xfrm rot="5400000">
            <a:off x="1518683" y="-934506"/>
            <a:ext cx="5832648" cy="865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6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3" r="8812"/>
          <a:stretch/>
        </p:blipFill>
        <p:spPr>
          <a:xfrm rot="5400000">
            <a:off x="1518683" y="-934506"/>
            <a:ext cx="5832648" cy="865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14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12"/>
          <a:stretch/>
        </p:blipFill>
        <p:spPr>
          <a:xfrm rot="5400000">
            <a:off x="1692635" y="-1252475"/>
            <a:ext cx="5832648" cy="871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5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</Words>
  <Application>Microsoft Office PowerPoint</Application>
  <PresentationFormat>On-screen Show (4:3)</PresentationFormat>
  <Paragraphs>35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1_Office Theme</vt:lpstr>
      <vt:lpstr>Advent Waiting for the coming of Jesus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CEOWA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Advent Waiting for the coming of Jesus</dc:title>
  <dc:creator>Joanne Harris</dc:creator>
  <cp:lastModifiedBy>Joanne Harris</cp:lastModifiedBy>
  <cp:revision>1</cp:revision>
  <dcterms:created xsi:type="dcterms:W3CDTF">2013-12-10T02:07:14Z</dcterms:created>
  <dcterms:modified xsi:type="dcterms:W3CDTF">2013-12-10T02:07:31Z</dcterms:modified>
</cp:coreProperties>
</file>