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AU" dirty="0" smtClean="0"/>
              <a:t>Advent</a:t>
            </a:r>
            <a:br>
              <a:rPr lang="en-AU" dirty="0" smtClean="0"/>
            </a:br>
            <a:r>
              <a:rPr lang="en-AU" dirty="0" smtClean="0"/>
              <a:t>Waiting for the coming of Jesus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84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goodwin.nola2\Desktop\bible\moses and the burning bu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9384"/>
            <a:ext cx="5760640" cy="641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crossing the s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2" y="908720"/>
            <a:ext cx="8634413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moses and the command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3656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5949280"/>
            <a:ext cx="3033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Moses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25456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goodwin.nola2\Desktop\bible\crossing the s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2" y="2204864"/>
            <a:ext cx="8634413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202" y="188640"/>
            <a:ext cx="84892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Keep my commandments and you will live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If you keep my commandments you will live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You will live.</a:t>
            </a:r>
          </a:p>
          <a:p>
            <a:r>
              <a:rPr lang="en-AU" sz="2800" dirty="0">
                <a:solidFill>
                  <a:prstClr val="black"/>
                </a:solidFill>
              </a:rPr>
              <a:t>God’s word is like a flare in the darkest night Showing us the </a:t>
            </a:r>
            <a:r>
              <a:rPr lang="en-AU" sz="2800" dirty="0">
                <a:solidFill>
                  <a:prstClr val="black"/>
                </a:solidFill>
              </a:rPr>
              <a:t>way.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God’s word is like a flare shining for this  light  Helping us to see where we can be. </a:t>
            </a:r>
          </a:p>
          <a:p>
            <a:r>
              <a:rPr lang="en-AU" sz="2800" dirty="0">
                <a:solidFill>
                  <a:prstClr val="black"/>
                </a:solidFill>
              </a:rPr>
              <a:t>Keep my commandments and you will live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If you keep my commandments you will live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You will live.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goodwin.nola2\Desktop\bible\moses and the command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63656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482453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God’s word is wonderful keeping us from harm. Showing us the way</a:t>
            </a:r>
          </a:p>
          <a:p>
            <a:r>
              <a:rPr lang="en-AU" sz="2800" dirty="0">
                <a:solidFill>
                  <a:prstClr val="black"/>
                </a:solidFill>
              </a:rPr>
              <a:t>God’s word is wonderful it sounds a big alarm,</a:t>
            </a:r>
          </a:p>
          <a:p>
            <a:r>
              <a:rPr lang="en-AU" sz="2800" dirty="0">
                <a:solidFill>
                  <a:prstClr val="black"/>
                </a:solidFill>
              </a:rPr>
              <a:t>When then I can see  there is only me</a:t>
            </a:r>
          </a:p>
          <a:p>
            <a:r>
              <a:rPr lang="en-AU" sz="2800" dirty="0">
                <a:solidFill>
                  <a:prstClr val="black"/>
                </a:solidFill>
              </a:rPr>
              <a:t>Keep my commandments and you will live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If you keep my commandments you will live (x2)  You will live.</a:t>
            </a:r>
          </a:p>
          <a:p>
            <a:r>
              <a:rPr lang="en-AU" sz="2800" dirty="0">
                <a:solidFill>
                  <a:prstClr val="black"/>
                </a:solidFill>
              </a:rPr>
              <a:t>Keep my commandments and you will live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If you keep my commandments you will live (x2)  You will live.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goodwin.nola2\Desktop\bible\joshua 1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69247" y="6165304"/>
            <a:ext cx="306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AU" b="1" dirty="0">
                <a:solidFill>
                  <a:prstClr val="black"/>
                </a:solidFill>
              </a:rPr>
              <a:t>Joshua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12529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goodwin.nola2\Desktop\bible\joshua and the wa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044"/>
            <a:ext cx="5391150" cy="58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6632"/>
            <a:ext cx="64807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We are travelling in the footsteps of those who’ve gone before</a:t>
            </a:r>
          </a:p>
          <a:p>
            <a:r>
              <a:rPr lang="en-AU" sz="2800" dirty="0">
                <a:solidFill>
                  <a:prstClr val="black"/>
                </a:solidFill>
              </a:rPr>
              <a:t>And we’ll want to be reunited on the new and distant shore.</a:t>
            </a:r>
          </a:p>
          <a:p>
            <a:r>
              <a:rPr lang="en-AU" sz="2800" dirty="0">
                <a:solidFill>
                  <a:prstClr val="black"/>
                </a:solidFill>
              </a:rPr>
              <a:t>Oh when the Saints go marching in, oh when the Saint’s go marching in. </a:t>
            </a:r>
          </a:p>
          <a:p>
            <a:r>
              <a:rPr lang="en-AU" sz="2800" dirty="0">
                <a:solidFill>
                  <a:prstClr val="black"/>
                </a:solidFill>
              </a:rPr>
              <a:t>Oh how I want to be in their number when the saints go marching in.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joshua and the wa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044"/>
            <a:ext cx="5391150" cy="58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01043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Oh when the trumpet sounds its call, oh when the trumpet sounds its call</a:t>
            </a:r>
          </a:p>
          <a:p>
            <a:r>
              <a:rPr lang="en-AU" sz="2800" dirty="0">
                <a:solidFill>
                  <a:prstClr val="black"/>
                </a:solidFill>
              </a:rPr>
              <a:t>Oh how I want to be in their number when the trumpet sounds its call.</a:t>
            </a:r>
          </a:p>
          <a:p>
            <a:r>
              <a:rPr lang="en-AU" sz="2800" dirty="0">
                <a:solidFill>
                  <a:prstClr val="black"/>
                </a:solidFill>
              </a:rPr>
              <a:t>Oh when the Saints go marching in, oh when the Saint’s go marching in. </a:t>
            </a:r>
          </a:p>
          <a:p>
            <a:r>
              <a:rPr lang="en-AU" sz="2800" dirty="0">
                <a:solidFill>
                  <a:prstClr val="black"/>
                </a:solidFill>
              </a:rPr>
              <a:t>Oh how I want to be in their number when the saints go marching in.</a:t>
            </a:r>
          </a:p>
        </p:txBody>
      </p:sp>
    </p:spTree>
    <p:extLst>
      <p:ext uri="{BB962C8B-B14F-4D97-AF65-F5344CB8AC3E}">
        <p14:creationId xmlns:p14="http://schemas.microsoft.com/office/powerpoint/2010/main" val="36812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61926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pray to you.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keep your laws.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always love you and one another.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listen to you in our prayers.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listen to you in the bible. Lord hear us</a:t>
            </a:r>
            <a:r>
              <a:rPr lang="en-AU" dirty="0">
                <a:solidFill>
                  <a:prstClr val="black"/>
                </a:solidFill>
              </a:rPr>
              <a:t>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536921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3200" dirty="0">
                <a:solidFill>
                  <a:prstClr val="black"/>
                </a:solidFill>
              </a:rPr>
              <a:t>Week </a:t>
            </a:r>
            <a:r>
              <a:rPr lang="en-AU" sz="3200" dirty="0">
                <a:solidFill>
                  <a:prstClr val="black"/>
                </a:solidFill>
              </a:rPr>
              <a:t>4</a:t>
            </a:r>
            <a:r>
              <a:rPr lang="en-AU" sz="3200" dirty="0">
                <a:solidFill>
                  <a:prstClr val="black"/>
                </a:solidFill>
              </a:rPr>
              <a:t/>
            </a:r>
            <a:br>
              <a:rPr lang="en-AU" sz="3200" dirty="0">
                <a:solidFill>
                  <a:prstClr val="black"/>
                </a:solidFill>
              </a:rPr>
            </a:br>
            <a:r>
              <a:rPr lang="en-AU" sz="3200" dirty="0">
                <a:solidFill>
                  <a:prstClr val="black"/>
                </a:solidFill>
              </a:rPr>
              <a:t/>
            </a:r>
            <a:br>
              <a:rPr lang="en-AU" sz="3200" dirty="0">
                <a:solidFill>
                  <a:prstClr val="black"/>
                </a:solidFill>
              </a:rPr>
            </a:br>
            <a:r>
              <a:rPr lang="en-AU" sz="3200" dirty="0">
                <a:solidFill>
                  <a:prstClr val="black"/>
                </a:solidFill>
              </a:rPr>
              <a:t>Joseph</a:t>
            </a:r>
            <a:r>
              <a:rPr lang="en-AU" sz="3200" dirty="0">
                <a:solidFill>
                  <a:prstClr val="black"/>
                </a:solidFill>
              </a:rPr>
              <a:t/>
            </a:r>
            <a:br>
              <a:rPr lang="en-AU" sz="3200" dirty="0">
                <a:solidFill>
                  <a:prstClr val="black"/>
                </a:solidFill>
              </a:rPr>
            </a:br>
            <a:r>
              <a:rPr lang="en-AU" sz="3200" dirty="0">
                <a:solidFill>
                  <a:prstClr val="black"/>
                </a:solidFill>
              </a:rPr>
              <a:t>Moses</a:t>
            </a:r>
            <a:r>
              <a:rPr lang="en-AU" sz="3200" dirty="0">
                <a:solidFill>
                  <a:prstClr val="black"/>
                </a:solidFill>
              </a:rPr>
              <a:t/>
            </a:r>
            <a:br>
              <a:rPr lang="en-AU" sz="3200" dirty="0">
                <a:solidFill>
                  <a:prstClr val="black"/>
                </a:solidFill>
              </a:rPr>
            </a:br>
            <a:r>
              <a:rPr lang="en-AU" sz="3200" dirty="0">
                <a:solidFill>
                  <a:prstClr val="black"/>
                </a:solidFill>
              </a:rPr>
              <a:t>Joshua</a:t>
            </a:r>
          </a:p>
          <a:p>
            <a:pPr algn="ctr"/>
            <a:endParaRPr lang="en-AU" sz="3200" dirty="0">
              <a:solidFill>
                <a:prstClr val="black"/>
              </a:solidFill>
            </a:endParaRPr>
          </a:p>
          <a:p>
            <a:pPr algn="ctr"/>
            <a:endParaRPr lang="en-AU" sz="3200" dirty="0">
              <a:solidFill>
                <a:prstClr val="black"/>
              </a:solidFill>
            </a:endParaRPr>
          </a:p>
          <a:p>
            <a:pPr algn="ctr"/>
            <a:endParaRPr lang="en-AU" sz="3200" dirty="0">
              <a:solidFill>
                <a:prstClr val="black"/>
              </a:solidFill>
            </a:endParaRPr>
          </a:p>
          <a:p>
            <a:pPr algn="ctr"/>
            <a:endParaRPr lang="en-AU" sz="3200" dirty="0">
              <a:solidFill>
                <a:prstClr val="black"/>
              </a:solidFill>
            </a:endParaRPr>
          </a:p>
          <a:p>
            <a:pPr algn="ctr"/>
            <a:r>
              <a:rPr lang="en-AU" sz="3200" dirty="0">
                <a:solidFill>
                  <a:prstClr val="black"/>
                </a:solidFill>
              </a:rPr>
              <a:t>Come Lord Jesus (x3)</a:t>
            </a:r>
          </a:p>
          <a:p>
            <a:pPr algn="ctr"/>
            <a:r>
              <a:rPr lang="en-AU" sz="3200" dirty="0">
                <a:solidFill>
                  <a:prstClr val="black"/>
                </a:solidFill>
              </a:rPr>
              <a:t>Come and be born in our hearts.</a:t>
            </a:r>
            <a:endParaRPr lang="en-AU" sz="3200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goodwin.nola2\Desktop\bth_cand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3" y="2277602"/>
            <a:ext cx="15791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oodwin.nola2\Desktop\bible\joseph and d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624736" cy="633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oodwin.nola2\Desktop\bible\joseph and his co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256584" cy="63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goodwin.nola2\Desktop\bible\joseph dr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6506"/>
            <a:ext cx="5304979" cy="616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oodwin.nola2\Desktop\bible\jos ;and broth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400600" cy="64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goodwin.nola2\Desktop\bible\joseph being so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5544616" cy="65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31582" cy="4968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3768" y="5805264"/>
            <a:ext cx="3064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Joseph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15727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goodwin.nola2\Desktop\bible\baby mo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9442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30120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prstClr val="black"/>
                </a:solidFill>
              </a:rPr>
              <a:t>Moses</a:t>
            </a:r>
            <a:endParaRPr lang="en-AU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Advent Waiting for the coming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Waiting for the coming of Jesus</dc:title>
  <dc:creator>Joanne Harris</dc:creator>
  <cp:lastModifiedBy>Joanne Harris</cp:lastModifiedBy>
  <cp:revision>1</cp:revision>
  <dcterms:created xsi:type="dcterms:W3CDTF">2013-12-10T02:08:06Z</dcterms:created>
  <dcterms:modified xsi:type="dcterms:W3CDTF">2013-12-10T02:08:24Z</dcterms:modified>
</cp:coreProperties>
</file>