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6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 help us to be strong.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be wise and help others.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look after everyone in our community.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so we will make good choices.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be faithful like Ruth,  wise like Samuel and strong like Samson. Lord hear us.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47667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prstClr val="black"/>
                </a:solidFill>
              </a:rPr>
              <a:t>Week </a:t>
            </a:r>
            <a:r>
              <a:rPr lang="en-AU" sz="2800" dirty="0">
                <a:solidFill>
                  <a:prstClr val="black"/>
                </a:solidFill>
              </a:rPr>
              <a:t>5</a:t>
            </a:r>
            <a:r>
              <a:rPr lang="en-AU" sz="2800" dirty="0">
                <a:solidFill>
                  <a:prstClr val="black"/>
                </a:solidFill>
              </a:rPr>
              <a:t/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/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Ruth</a:t>
            </a:r>
            <a:r>
              <a:rPr lang="en-AU" sz="2800" dirty="0">
                <a:solidFill>
                  <a:prstClr val="black"/>
                </a:solidFill>
              </a:rPr>
              <a:t/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Samson </a:t>
            </a:r>
            <a:r>
              <a:rPr lang="en-AU" sz="2800" dirty="0">
                <a:solidFill>
                  <a:prstClr val="black"/>
                </a:solidFill>
              </a:rPr>
              <a:t/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Samuel</a:t>
            </a:r>
          </a:p>
          <a:p>
            <a:pPr algn="ctr"/>
            <a:endParaRPr lang="en-AU" sz="2800" dirty="0">
              <a:solidFill>
                <a:prstClr val="black"/>
              </a:solidFill>
            </a:endParaRPr>
          </a:p>
          <a:p>
            <a:pPr algn="ctr"/>
            <a:endParaRPr lang="en-AU" sz="2800" dirty="0">
              <a:solidFill>
                <a:prstClr val="black"/>
              </a:solidFill>
            </a:endParaRPr>
          </a:p>
          <a:p>
            <a:pPr algn="ctr"/>
            <a:endParaRPr lang="en-AU" sz="2800" dirty="0">
              <a:solidFill>
                <a:prstClr val="black"/>
              </a:solidFill>
            </a:endParaRPr>
          </a:p>
          <a:p>
            <a:pPr algn="ctr"/>
            <a:endParaRPr lang="en-AU" sz="2800" dirty="0">
              <a:solidFill>
                <a:prstClr val="black"/>
              </a:solidFill>
            </a:endParaRPr>
          </a:p>
          <a:p>
            <a:pPr algn="ctr"/>
            <a:endParaRPr lang="en-AU" sz="2800" dirty="0">
              <a:solidFill>
                <a:prstClr val="black"/>
              </a:solidFill>
            </a:endParaRPr>
          </a:p>
          <a:p>
            <a:pPr algn="ctr"/>
            <a:r>
              <a:rPr lang="en-AU" sz="2800" dirty="0">
                <a:solidFill>
                  <a:prstClr val="black"/>
                </a:solidFill>
              </a:rPr>
              <a:t>Come Lord Jesus (x3)</a:t>
            </a:r>
          </a:p>
          <a:p>
            <a:pPr algn="ctr"/>
            <a:r>
              <a:rPr lang="en-AU" sz="2800" dirty="0">
                <a:solidFill>
                  <a:prstClr val="black"/>
                </a:solidFill>
              </a:rPr>
              <a:t>Come and be born in our hearts.</a:t>
            </a:r>
          </a:p>
          <a:p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oodwin.nola2\Desktop\bible\rut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goodwin.nola2\Desktop\bible\ruth 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117" r="26915" b="47911"/>
          <a:stretch/>
        </p:blipFill>
        <p:spPr bwMode="auto">
          <a:xfrm rot="16200000">
            <a:off x="1422182" y="170106"/>
            <a:ext cx="62276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goodwin.nola2\Desktop\bible\ruth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7290" b="51632"/>
          <a:stretch/>
        </p:blipFill>
        <p:spPr bwMode="auto">
          <a:xfrm rot="5400000">
            <a:off x="888423" y="271816"/>
            <a:ext cx="657506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6093296"/>
            <a:ext cx="286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Ruth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08" y="316297"/>
            <a:ext cx="5209032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goodwin.nola2\Desktop\bible\samson ad the w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552728" cy="64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021288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prstClr val="black"/>
                </a:solidFill>
              </a:rPr>
              <a:t>Samson</a:t>
            </a:r>
            <a:endParaRPr lang="en-AU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6298287"/>
            <a:ext cx="3158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Samson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141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s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64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5066" y="5877272"/>
            <a:ext cx="311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Samuel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5025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goodwin.nola2\Desktop\bible\s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" y="406200"/>
            <a:ext cx="6480720" cy="64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3908" y="188640"/>
            <a:ext cx="56886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God is our refuge and strength an ever present help in trouble.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Call upon the name of the Lord, He will hear you, he will hear you. </a:t>
            </a:r>
          </a:p>
          <a:p>
            <a:r>
              <a:rPr lang="en-AU" sz="2800" dirty="0">
                <a:solidFill>
                  <a:prstClr val="black"/>
                </a:solidFill>
              </a:rPr>
              <a:t>Call upon the name of the Lord, He will hear you, if you pull through.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 is our refuge and strength an ever present help in trouble. (x4)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 is our refuge and strength an ever present help in trouble.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An ever present help in trouble (x3)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1</cp:revision>
  <dcterms:created xsi:type="dcterms:W3CDTF">2013-12-10T02:08:48Z</dcterms:created>
  <dcterms:modified xsi:type="dcterms:W3CDTF">2013-12-10T02:09:11Z</dcterms:modified>
</cp:coreProperties>
</file>