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5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6969-4415-40D7-8B52-F19E40CCEF58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AD28-2E02-415D-B0FC-5DE748B1E7B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AU" dirty="0" smtClean="0"/>
              <a:t>Advent</a:t>
            </a:r>
            <a:br>
              <a:rPr lang="en-AU" dirty="0" smtClean="0"/>
            </a:br>
            <a:r>
              <a:rPr lang="en-AU" dirty="0" smtClean="0"/>
              <a:t>Waiting for the coming of Jesus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8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61206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us to stand up and be good.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 help our leaders to make good choices.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our  Prime Minister to look after all people.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give the world peace. Lord hear us.</a:t>
            </a:r>
          </a:p>
          <a:p>
            <a:r>
              <a:rPr lang="en-AU" sz="3200" dirty="0" err="1">
                <a:solidFill>
                  <a:prstClr val="black"/>
                </a:solidFill>
              </a:rPr>
              <a:t>Mamakankarra</a:t>
            </a:r>
            <a:r>
              <a:rPr lang="en-AU" sz="3200" dirty="0">
                <a:solidFill>
                  <a:prstClr val="black"/>
                </a:solidFill>
              </a:rPr>
              <a:t> help  our leaders to be strong and wise. Lord hear us.</a:t>
            </a:r>
          </a:p>
        </p:txBody>
      </p:sp>
    </p:spTree>
    <p:extLst>
      <p:ext uri="{BB962C8B-B14F-4D97-AF65-F5344CB8AC3E}">
        <p14:creationId xmlns:p14="http://schemas.microsoft.com/office/powerpoint/2010/main" val="4584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548680"/>
            <a:ext cx="4572000" cy="72943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600" dirty="0">
                <a:solidFill>
                  <a:prstClr val="black"/>
                </a:solidFill>
              </a:rPr>
              <a:t>Week </a:t>
            </a:r>
            <a:r>
              <a:rPr lang="en-AU" sz="3600" dirty="0">
                <a:solidFill>
                  <a:prstClr val="black"/>
                </a:solidFill>
              </a:rPr>
              <a:t>6</a:t>
            </a:r>
            <a:r>
              <a:rPr lang="en-AU" sz="3600" dirty="0">
                <a:solidFill>
                  <a:prstClr val="black"/>
                </a:solidFill>
              </a:rPr>
              <a:t/>
            </a:r>
            <a:br>
              <a:rPr lang="en-AU" sz="3600" dirty="0">
                <a:solidFill>
                  <a:prstClr val="black"/>
                </a:solidFill>
              </a:rPr>
            </a:br>
            <a:r>
              <a:rPr lang="en-AU" sz="3600" dirty="0">
                <a:solidFill>
                  <a:prstClr val="black"/>
                </a:solidFill>
              </a:rPr>
              <a:t>David</a:t>
            </a:r>
            <a:r>
              <a:rPr lang="en-AU" sz="3600" dirty="0">
                <a:solidFill>
                  <a:prstClr val="black"/>
                </a:solidFill>
              </a:rPr>
              <a:t/>
            </a:r>
            <a:br>
              <a:rPr lang="en-AU" sz="3600" dirty="0">
                <a:solidFill>
                  <a:prstClr val="black"/>
                </a:solidFill>
              </a:rPr>
            </a:br>
            <a:r>
              <a:rPr lang="en-AU" sz="3600" dirty="0">
                <a:solidFill>
                  <a:prstClr val="black"/>
                </a:solidFill>
              </a:rPr>
              <a:t>S</a:t>
            </a:r>
            <a:r>
              <a:rPr lang="en-AU" sz="3600" dirty="0">
                <a:solidFill>
                  <a:prstClr val="black"/>
                </a:solidFill>
              </a:rPr>
              <a:t>olomon</a:t>
            </a:r>
            <a:r>
              <a:rPr lang="en-AU" sz="3600" dirty="0">
                <a:solidFill>
                  <a:prstClr val="black"/>
                </a:solidFill>
              </a:rPr>
              <a:t/>
            </a:r>
            <a:br>
              <a:rPr lang="en-AU" sz="3600" dirty="0">
                <a:solidFill>
                  <a:prstClr val="black"/>
                </a:solidFill>
              </a:rPr>
            </a:br>
            <a:r>
              <a:rPr lang="en-AU" sz="3600" dirty="0">
                <a:solidFill>
                  <a:prstClr val="black"/>
                </a:solidFill>
              </a:rPr>
              <a:t>Elijah</a:t>
            </a: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r>
              <a:rPr lang="en-AU" sz="3600" dirty="0">
                <a:solidFill>
                  <a:prstClr val="black"/>
                </a:solidFill>
              </a:rPr>
              <a:t>Come Lord Jesus (x3)</a:t>
            </a:r>
          </a:p>
          <a:p>
            <a:pPr algn="ctr"/>
            <a:r>
              <a:rPr lang="en-AU" sz="3600" dirty="0">
                <a:solidFill>
                  <a:prstClr val="black"/>
                </a:solidFill>
              </a:rPr>
              <a:t>Come and be born in our hearts.</a:t>
            </a:r>
          </a:p>
          <a:p>
            <a:pPr algn="ctr"/>
            <a:endParaRPr lang="en-AU" sz="3600" dirty="0">
              <a:solidFill>
                <a:prstClr val="black"/>
              </a:solidFill>
            </a:endParaRPr>
          </a:p>
          <a:p>
            <a:pPr algn="ctr"/>
            <a:endParaRPr lang="en-AU" sz="36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goodwin.nola2\Desktop\bth_candl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52588"/>
            <a:ext cx="15791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goodwin.nola2\Desktop\bible\david and golil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696744" cy="655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goodwin.nola2\Desktop\bible\david on the har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96744" cy="62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5816" y="6210310"/>
            <a:ext cx="2954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David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26715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goodwin.nola2\Desktop\bible\king solo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47820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604858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King Solomon</a:t>
            </a:r>
            <a:endParaRPr lang="en-AU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406" y="6246403"/>
            <a:ext cx="372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King Solomon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1209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goodwin.nola2\Desktop\bible\elija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696556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6048581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E</a:t>
            </a:r>
            <a:r>
              <a:rPr lang="en-AU" sz="2800" dirty="0">
                <a:solidFill>
                  <a:prstClr val="black"/>
                </a:solidFill>
              </a:rPr>
              <a:t>lijah</a:t>
            </a:r>
            <a:endParaRPr lang="en-A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goodwin.nola2\Desktop\bible\elijah 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6" r="30439" b="47415"/>
          <a:stretch/>
        </p:blipFill>
        <p:spPr bwMode="auto">
          <a:xfrm rot="5400000">
            <a:off x="1672808" y="-728593"/>
            <a:ext cx="6192688" cy="81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501" y="6268670"/>
            <a:ext cx="2930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prstClr val="black"/>
                </a:solidFill>
              </a:rPr>
              <a:t>Elijah symbol </a:t>
            </a:r>
            <a:r>
              <a:rPr lang="en-AU" b="1" dirty="0">
                <a:solidFill>
                  <a:prstClr val="black"/>
                </a:solidFill>
              </a:rPr>
              <a:t>placed on tree.</a:t>
            </a:r>
          </a:p>
        </p:txBody>
      </p:sp>
    </p:spTree>
    <p:extLst>
      <p:ext uri="{BB962C8B-B14F-4D97-AF65-F5344CB8AC3E}">
        <p14:creationId xmlns:p14="http://schemas.microsoft.com/office/powerpoint/2010/main" val="37273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david on the har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6696744" cy="62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55086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</a:p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endParaRPr lang="en-AU" sz="2800" dirty="0">
              <a:solidFill>
                <a:prstClr val="black"/>
              </a:solidFill>
            </a:endParaRPr>
          </a:p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</a:p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</a:p>
          <a:p>
            <a:r>
              <a:rPr lang="en-AU" sz="2800" dirty="0">
                <a:solidFill>
                  <a:prstClr val="black"/>
                </a:solidFill>
              </a:rPr>
              <a:t>Little David was a shepherd boy</a:t>
            </a:r>
          </a:p>
          <a:p>
            <a:r>
              <a:rPr lang="en-AU" sz="2800" dirty="0">
                <a:solidFill>
                  <a:prstClr val="black"/>
                </a:solidFill>
              </a:rPr>
              <a:t>He kept all life and sang for joy</a:t>
            </a:r>
          </a:p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</a:p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(x2</a:t>
            </a:r>
            <a:r>
              <a:rPr lang="en-AU" sz="2800" dirty="0">
                <a:solidFill>
                  <a:prstClr val="black"/>
                </a:solidFill>
              </a:rPr>
              <a:t>)</a:t>
            </a:r>
            <a:endParaRPr lang="en-A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oodwin.nola2\Desktop\bible\david on the har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6696744" cy="62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Little David was a shepherd boy</a:t>
            </a:r>
          </a:p>
          <a:p>
            <a:r>
              <a:rPr lang="en-AU" sz="2800" dirty="0">
                <a:solidFill>
                  <a:prstClr val="black"/>
                </a:solidFill>
              </a:rPr>
              <a:t>He kept all life and sang for joy</a:t>
            </a:r>
          </a:p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</a:t>
            </a:r>
          </a:p>
          <a:p>
            <a:r>
              <a:rPr lang="en-AU" sz="2800" dirty="0">
                <a:solidFill>
                  <a:prstClr val="black"/>
                </a:solidFill>
              </a:rPr>
              <a:t>Little David play on your harp. </a:t>
            </a:r>
            <a:r>
              <a:rPr lang="en-AU" sz="2800" dirty="0" err="1">
                <a:solidFill>
                  <a:prstClr val="black"/>
                </a:solidFill>
              </a:rPr>
              <a:t>Allelu</a:t>
            </a:r>
            <a:r>
              <a:rPr lang="en-AU" sz="2800" dirty="0">
                <a:solidFill>
                  <a:prstClr val="black"/>
                </a:solidFill>
              </a:rPr>
              <a:t> (x2)</a:t>
            </a:r>
          </a:p>
          <a:p>
            <a:endParaRPr lang="en-AU" dirty="0">
              <a:solidFill>
                <a:prstClr val="black"/>
              </a:solidFill>
            </a:endParaRPr>
          </a:p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Advent Waiting for the coming of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 Waiting for the coming of Jesus</dc:title>
  <dc:creator>Joanne Harris</dc:creator>
  <cp:lastModifiedBy>Joanne Harris</cp:lastModifiedBy>
  <cp:revision>1</cp:revision>
  <dcterms:created xsi:type="dcterms:W3CDTF">2013-12-10T02:09:32Z</dcterms:created>
  <dcterms:modified xsi:type="dcterms:W3CDTF">2013-12-10T02:09:44Z</dcterms:modified>
</cp:coreProperties>
</file>