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8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6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2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9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5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2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4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en-AU" dirty="0" smtClean="0"/>
              <a:t>Advent</a:t>
            </a:r>
            <a:br>
              <a:rPr lang="en-AU" dirty="0" smtClean="0"/>
            </a:br>
            <a:r>
              <a:rPr lang="en-AU" dirty="0" smtClean="0"/>
              <a:t>Waiting for the coming of Jesus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592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goodwin.nola2\Desktop\bible\exechiel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2" t="3239" r="13072" b="46462"/>
          <a:stretch/>
        </p:blipFill>
        <p:spPr bwMode="auto">
          <a:xfrm rot="5400000">
            <a:off x="3735055" y="112919"/>
            <a:ext cx="5071994" cy="536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48680"/>
            <a:ext cx="43204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prstClr val="black"/>
                </a:solidFill>
              </a:rPr>
              <a:t>Dem bones, </a:t>
            </a:r>
            <a:r>
              <a:rPr lang="en-AU" sz="2400" dirty="0" err="1">
                <a:solidFill>
                  <a:prstClr val="black"/>
                </a:solidFill>
              </a:rPr>
              <a:t>dem</a:t>
            </a:r>
            <a:r>
              <a:rPr lang="en-AU" sz="2400" dirty="0">
                <a:solidFill>
                  <a:prstClr val="black"/>
                </a:solidFill>
              </a:rPr>
              <a:t> bones, </a:t>
            </a:r>
            <a:r>
              <a:rPr lang="en-AU" sz="2400" dirty="0" err="1">
                <a:solidFill>
                  <a:prstClr val="black"/>
                </a:solidFill>
              </a:rPr>
              <a:t>dem</a:t>
            </a:r>
            <a:r>
              <a:rPr lang="en-AU" sz="2400" dirty="0">
                <a:solidFill>
                  <a:prstClr val="black"/>
                </a:solidFill>
              </a:rPr>
              <a:t> dry bones,(x3)</a:t>
            </a:r>
          </a:p>
          <a:p>
            <a:r>
              <a:rPr lang="en-AU" sz="2400" dirty="0">
                <a:solidFill>
                  <a:prstClr val="black"/>
                </a:solidFill>
              </a:rPr>
              <a:t>Now hear the word of the Lord.</a:t>
            </a:r>
          </a:p>
          <a:p>
            <a:r>
              <a:rPr lang="en-AU" sz="2400" dirty="0">
                <a:solidFill>
                  <a:prstClr val="black"/>
                </a:solidFill>
              </a:rPr>
              <a:t>Oh </a:t>
            </a:r>
            <a:r>
              <a:rPr lang="en-AU" sz="2400" dirty="0">
                <a:solidFill>
                  <a:prstClr val="black"/>
                </a:solidFill>
              </a:rPr>
              <a:t>Ezekiel </a:t>
            </a:r>
            <a:r>
              <a:rPr lang="en-AU" sz="2400" dirty="0">
                <a:solidFill>
                  <a:prstClr val="black"/>
                </a:solidFill>
              </a:rPr>
              <a:t>connected </a:t>
            </a:r>
            <a:r>
              <a:rPr lang="en-AU" sz="2400" dirty="0" err="1">
                <a:solidFill>
                  <a:prstClr val="black"/>
                </a:solidFill>
              </a:rPr>
              <a:t>dem</a:t>
            </a:r>
            <a:r>
              <a:rPr lang="en-AU" sz="2400" dirty="0">
                <a:solidFill>
                  <a:prstClr val="black"/>
                </a:solidFill>
              </a:rPr>
              <a:t> dry bones (x3)</a:t>
            </a:r>
          </a:p>
          <a:p>
            <a:r>
              <a:rPr lang="en-AU" sz="2400" dirty="0">
                <a:solidFill>
                  <a:prstClr val="black"/>
                </a:solidFill>
              </a:rPr>
              <a:t>Now hear the word of the Lord.</a:t>
            </a:r>
          </a:p>
          <a:p>
            <a:r>
              <a:rPr lang="en-AU" sz="2400" dirty="0">
                <a:solidFill>
                  <a:prstClr val="black"/>
                </a:solidFill>
              </a:rPr>
              <a:t>The tail bone connected to the </a:t>
            </a:r>
            <a:r>
              <a:rPr lang="en-AU" sz="2400" dirty="0" err="1">
                <a:solidFill>
                  <a:prstClr val="black"/>
                </a:solidFill>
              </a:rPr>
              <a:t>flipbone</a:t>
            </a:r>
            <a:r>
              <a:rPr lang="en-AU" sz="2400" dirty="0">
                <a:solidFill>
                  <a:prstClr val="black"/>
                </a:solidFill>
              </a:rPr>
              <a:t>,</a:t>
            </a:r>
          </a:p>
          <a:p>
            <a:r>
              <a:rPr lang="en-AU" sz="2400" dirty="0">
                <a:solidFill>
                  <a:prstClr val="black"/>
                </a:solidFill>
              </a:rPr>
              <a:t>The </a:t>
            </a:r>
            <a:r>
              <a:rPr lang="en-AU" sz="2400" dirty="0" err="1">
                <a:solidFill>
                  <a:prstClr val="black"/>
                </a:solidFill>
              </a:rPr>
              <a:t>flipbone</a:t>
            </a:r>
            <a:r>
              <a:rPr lang="en-AU" sz="2400" dirty="0">
                <a:solidFill>
                  <a:prstClr val="black"/>
                </a:solidFill>
              </a:rPr>
              <a:t> connected to the </a:t>
            </a:r>
            <a:r>
              <a:rPr lang="en-AU" sz="2400" dirty="0" err="1">
                <a:solidFill>
                  <a:prstClr val="black"/>
                </a:solidFill>
              </a:rPr>
              <a:t>heelbone</a:t>
            </a:r>
            <a:endParaRPr lang="en-AU" sz="2400" dirty="0">
              <a:solidFill>
                <a:prstClr val="black"/>
              </a:solidFill>
            </a:endParaRPr>
          </a:p>
          <a:p>
            <a:r>
              <a:rPr lang="en-AU" sz="2400" dirty="0">
                <a:solidFill>
                  <a:prstClr val="black"/>
                </a:solidFill>
              </a:rPr>
              <a:t>The heel bone connected to the ankle bone</a:t>
            </a:r>
          </a:p>
          <a:p>
            <a:r>
              <a:rPr lang="en-AU" sz="2400" dirty="0">
                <a:solidFill>
                  <a:prstClr val="black"/>
                </a:solidFill>
              </a:rPr>
              <a:t>Now hear the word of the Lord.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8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oodwin.nola2\Desktop\bible\exechiel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2" t="3239" r="13072" b="46462"/>
          <a:stretch/>
        </p:blipFill>
        <p:spPr bwMode="auto">
          <a:xfrm rot="5400000">
            <a:off x="3735055" y="112919"/>
            <a:ext cx="5071994" cy="536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482453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The  ankle bone  connected to the </a:t>
            </a:r>
            <a:r>
              <a:rPr lang="en-AU" sz="2800" dirty="0" err="1">
                <a:solidFill>
                  <a:prstClr val="black"/>
                </a:solidFill>
              </a:rPr>
              <a:t>legbone</a:t>
            </a:r>
            <a:endParaRPr lang="en-AU" sz="2800" dirty="0">
              <a:solidFill>
                <a:prstClr val="black"/>
              </a:solidFill>
            </a:endParaRPr>
          </a:p>
          <a:p>
            <a:r>
              <a:rPr lang="en-AU" sz="2800" dirty="0">
                <a:solidFill>
                  <a:prstClr val="black"/>
                </a:solidFill>
              </a:rPr>
              <a:t>The </a:t>
            </a:r>
            <a:r>
              <a:rPr lang="en-AU" sz="2800" dirty="0" err="1">
                <a:solidFill>
                  <a:prstClr val="black"/>
                </a:solidFill>
              </a:rPr>
              <a:t>legbone</a:t>
            </a:r>
            <a:r>
              <a:rPr lang="en-AU" sz="2800" dirty="0">
                <a:solidFill>
                  <a:prstClr val="black"/>
                </a:solidFill>
              </a:rPr>
              <a:t> connected to the knee bone</a:t>
            </a:r>
          </a:p>
          <a:p>
            <a:r>
              <a:rPr lang="en-AU" sz="2800" dirty="0">
                <a:solidFill>
                  <a:prstClr val="black"/>
                </a:solidFill>
              </a:rPr>
              <a:t>The </a:t>
            </a:r>
            <a:r>
              <a:rPr lang="en-AU" sz="2800" dirty="0" err="1">
                <a:solidFill>
                  <a:prstClr val="black"/>
                </a:solidFill>
              </a:rPr>
              <a:t>kneebone</a:t>
            </a:r>
            <a:r>
              <a:rPr lang="en-AU" sz="2800" dirty="0">
                <a:solidFill>
                  <a:prstClr val="black"/>
                </a:solidFill>
              </a:rPr>
              <a:t> connected to the thighbone</a:t>
            </a:r>
          </a:p>
          <a:p>
            <a:r>
              <a:rPr lang="en-AU" sz="2800" dirty="0">
                <a:solidFill>
                  <a:prstClr val="black"/>
                </a:solidFill>
              </a:rPr>
              <a:t>Now hear the word of the Lord.</a:t>
            </a:r>
          </a:p>
          <a:p>
            <a:r>
              <a:rPr lang="en-AU" sz="2800" dirty="0">
                <a:solidFill>
                  <a:prstClr val="black"/>
                </a:solidFill>
              </a:rPr>
              <a:t>The thigh bone connected to the hip bone </a:t>
            </a:r>
          </a:p>
          <a:p>
            <a:r>
              <a:rPr lang="en-AU" sz="2800" dirty="0">
                <a:solidFill>
                  <a:prstClr val="black"/>
                </a:solidFill>
              </a:rPr>
              <a:t>The hipbone connected to the backbone</a:t>
            </a:r>
          </a:p>
          <a:p>
            <a:r>
              <a:rPr lang="en-AU" sz="2800" dirty="0">
                <a:solidFill>
                  <a:prstClr val="black"/>
                </a:solidFill>
              </a:rPr>
              <a:t>The backbone connected to the </a:t>
            </a:r>
            <a:r>
              <a:rPr lang="en-AU" sz="2800" dirty="0" err="1">
                <a:solidFill>
                  <a:prstClr val="black"/>
                </a:solidFill>
              </a:rPr>
              <a:t>shoulderbone</a:t>
            </a:r>
            <a:endParaRPr lang="en-AU" sz="2800" dirty="0">
              <a:solidFill>
                <a:prstClr val="black"/>
              </a:solidFill>
            </a:endParaRPr>
          </a:p>
          <a:p>
            <a:r>
              <a:rPr lang="en-AU" sz="2800" dirty="0">
                <a:solidFill>
                  <a:prstClr val="black"/>
                </a:solidFill>
              </a:rPr>
              <a:t>Now hear the word of the Lord.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oodwin.nola2\Desktop\bible\exechiel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2" t="3239" r="13072" b="46462"/>
          <a:stretch/>
        </p:blipFill>
        <p:spPr bwMode="auto">
          <a:xfrm rot="5400000">
            <a:off x="3735055" y="112919"/>
            <a:ext cx="5071994" cy="536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504056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The </a:t>
            </a:r>
            <a:r>
              <a:rPr lang="en-AU" sz="2800" dirty="0" err="1">
                <a:solidFill>
                  <a:prstClr val="black"/>
                </a:solidFill>
              </a:rPr>
              <a:t>handbone</a:t>
            </a:r>
            <a:r>
              <a:rPr lang="en-AU" sz="2800" dirty="0">
                <a:solidFill>
                  <a:prstClr val="black"/>
                </a:solidFill>
              </a:rPr>
              <a:t> connected to the </a:t>
            </a:r>
            <a:r>
              <a:rPr lang="en-AU" sz="2800" dirty="0" err="1">
                <a:solidFill>
                  <a:prstClr val="black"/>
                </a:solidFill>
              </a:rPr>
              <a:t>wristbone</a:t>
            </a:r>
            <a:endParaRPr lang="en-AU" sz="2800" dirty="0">
              <a:solidFill>
                <a:prstClr val="black"/>
              </a:solidFill>
            </a:endParaRPr>
          </a:p>
          <a:p>
            <a:r>
              <a:rPr lang="en-AU" sz="2800" dirty="0">
                <a:solidFill>
                  <a:prstClr val="black"/>
                </a:solidFill>
              </a:rPr>
              <a:t>The </a:t>
            </a:r>
            <a:r>
              <a:rPr lang="en-AU" sz="2800" dirty="0" err="1">
                <a:solidFill>
                  <a:prstClr val="black"/>
                </a:solidFill>
              </a:rPr>
              <a:t>wristbone</a:t>
            </a:r>
            <a:r>
              <a:rPr lang="en-AU" sz="2800" dirty="0">
                <a:solidFill>
                  <a:prstClr val="black"/>
                </a:solidFill>
              </a:rPr>
              <a:t> connected to the </a:t>
            </a:r>
            <a:r>
              <a:rPr lang="en-AU" sz="2800" dirty="0" err="1">
                <a:solidFill>
                  <a:prstClr val="black"/>
                </a:solidFill>
              </a:rPr>
              <a:t>armbone</a:t>
            </a:r>
            <a:endParaRPr lang="en-AU" sz="2800" dirty="0">
              <a:solidFill>
                <a:prstClr val="black"/>
              </a:solidFill>
            </a:endParaRPr>
          </a:p>
          <a:p>
            <a:r>
              <a:rPr lang="en-AU" sz="2800" dirty="0">
                <a:solidFill>
                  <a:prstClr val="black"/>
                </a:solidFill>
              </a:rPr>
              <a:t>The </a:t>
            </a:r>
            <a:r>
              <a:rPr lang="en-AU" sz="2800" dirty="0" err="1">
                <a:solidFill>
                  <a:prstClr val="black"/>
                </a:solidFill>
              </a:rPr>
              <a:t>armbone</a:t>
            </a:r>
            <a:r>
              <a:rPr lang="en-AU" sz="2800" dirty="0">
                <a:solidFill>
                  <a:prstClr val="black"/>
                </a:solidFill>
              </a:rPr>
              <a:t> connected to the </a:t>
            </a:r>
            <a:r>
              <a:rPr lang="en-AU" sz="2800" dirty="0" err="1">
                <a:solidFill>
                  <a:prstClr val="black"/>
                </a:solidFill>
              </a:rPr>
              <a:t>elbone</a:t>
            </a:r>
            <a:endParaRPr lang="en-AU" sz="2800" dirty="0">
              <a:solidFill>
                <a:prstClr val="black"/>
              </a:solidFill>
            </a:endParaRPr>
          </a:p>
          <a:p>
            <a:r>
              <a:rPr lang="en-AU" sz="2800" dirty="0">
                <a:solidFill>
                  <a:prstClr val="black"/>
                </a:solidFill>
              </a:rPr>
              <a:t>Now hear the word of the Lord</a:t>
            </a:r>
          </a:p>
          <a:p>
            <a:r>
              <a:rPr lang="en-AU" sz="2800" dirty="0">
                <a:solidFill>
                  <a:prstClr val="black"/>
                </a:solidFill>
              </a:rPr>
              <a:t>The elbow connected to the </a:t>
            </a:r>
            <a:r>
              <a:rPr lang="en-AU" sz="2800" dirty="0" err="1">
                <a:solidFill>
                  <a:prstClr val="black"/>
                </a:solidFill>
              </a:rPr>
              <a:t>shoulderbone</a:t>
            </a:r>
            <a:endParaRPr lang="en-AU" sz="2800" dirty="0">
              <a:solidFill>
                <a:prstClr val="black"/>
              </a:solidFill>
            </a:endParaRPr>
          </a:p>
          <a:p>
            <a:r>
              <a:rPr lang="en-AU" sz="2800" dirty="0">
                <a:solidFill>
                  <a:prstClr val="black"/>
                </a:solidFill>
              </a:rPr>
              <a:t>The </a:t>
            </a:r>
            <a:r>
              <a:rPr lang="en-AU" sz="2800" dirty="0" err="1">
                <a:solidFill>
                  <a:prstClr val="black"/>
                </a:solidFill>
              </a:rPr>
              <a:t>shoulderbone</a:t>
            </a:r>
            <a:r>
              <a:rPr lang="en-AU" sz="2800" dirty="0">
                <a:solidFill>
                  <a:prstClr val="black"/>
                </a:solidFill>
              </a:rPr>
              <a:t> connected to the </a:t>
            </a:r>
            <a:r>
              <a:rPr lang="en-AU" sz="2800" dirty="0" err="1">
                <a:solidFill>
                  <a:prstClr val="black"/>
                </a:solidFill>
              </a:rPr>
              <a:t>neckbone</a:t>
            </a:r>
            <a:endParaRPr lang="en-AU" sz="2800" dirty="0">
              <a:solidFill>
                <a:prstClr val="black"/>
              </a:solidFill>
            </a:endParaRPr>
          </a:p>
          <a:p>
            <a:r>
              <a:rPr lang="en-AU" sz="2800" dirty="0">
                <a:solidFill>
                  <a:prstClr val="black"/>
                </a:solidFill>
              </a:rPr>
              <a:t>The </a:t>
            </a:r>
            <a:r>
              <a:rPr lang="en-AU" sz="2800" dirty="0" err="1">
                <a:solidFill>
                  <a:prstClr val="black"/>
                </a:solidFill>
              </a:rPr>
              <a:t>neckbone</a:t>
            </a:r>
            <a:r>
              <a:rPr lang="en-AU" sz="2800" dirty="0">
                <a:solidFill>
                  <a:prstClr val="black"/>
                </a:solidFill>
              </a:rPr>
              <a:t> connected to the </a:t>
            </a:r>
            <a:r>
              <a:rPr lang="en-AU" sz="2800" dirty="0" err="1">
                <a:solidFill>
                  <a:prstClr val="black"/>
                </a:solidFill>
              </a:rPr>
              <a:t>headbone</a:t>
            </a:r>
            <a:endParaRPr lang="en-AU" sz="2800" dirty="0">
              <a:solidFill>
                <a:prstClr val="black"/>
              </a:solidFill>
            </a:endParaRPr>
          </a:p>
          <a:p>
            <a:r>
              <a:rPr lang="en-AU" sz="2800" dirty="0">
                <a:solidFill>
                  <a:prstClr val="black"/>
                </a:solidFill>
              </a:rPr>
              <a:t>Now hear the word of the Lord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oodwin.nola2\Desktop\bible\exechiel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2" t="3239" r="13072" b="46462"/>
          <a:stretch/>
        </p:blipFill>
        <p:spPr bwMode="auto">
          <a:xfrm rot="5400000">
            <a:off x="3735055" y="112919"/>
            <a:ext cx="5071994" cy="536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41764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Dem bones, </a:t>
            </a:r>
            <a:r>
              <a:rPr lang="en-AU" sz="2800" dirty="0" err="1">
                <a:solidFill>
                  <a:prstClr val="black"/>
                </a:solidFill>
              </a:rPr>
              <a:t>dem</a:t>
            </a:r>
            <a:r>
              <a:rPr lang="en-AU" sz="2800" dirty="0">
                <a:solidFill>
                  <a:prstClr val="black"/>
                </a:solidFill>
              </a:rPr>
              <a:t> bones,  </a:t>
            </a:r>
            <a:r>
              <a:rPr lang="en-AU" sz="2800" dirty="0" err="1">
                <a:solidFill>
                  <a:prstClr val="black"/>
                </a:solidFill>
              </a:rPr>
              <a:t>gonna</a:t>
            </a:r>
            <a:r>
              <a:rPr lang="en-AU" sz="2800" dirty="0">
                <a:solidFill>
                  <a:prstClr val="black"/>
                </a:solidFill>
              </a:rPr>
              <a:t> walk around (x3)</a:t>
            </a:r>
          </a:p>
          <a:p>
            <a:r>
              <a:rPr lang="en-AU" sz="2800" dirty="0">
                <a:solidFill>
                  <a:prstClr val="black"/>
                </a:solidFill>
              </a:rPr>
              <a:t>Now hear the word of the Lord</a:t>
            </a:r>
          </a:p>
          <a:p>
            <a:r>
              <a:rPr lang="en-AU" sz="2800" dirty="0">
                <a:solidFill>
                  <a:prstClr val="black"/>
                </a:solidFill>
              </a:rPr>
              <a:t>Dem bones, </a:t>
            </a:r>
            <a:r>
              <a:rPr lang="en-AU" sz="2800" dirty="0" err="1">
                <a:solidFill>
                  <a:prstClr val="black"/>
                </a:solidFill>
              </a:rPr>
              <a:t>dem</a:t>
            </a:r>
            <a:r>
              <a:rPr lang="en-AU" sz="2800" dirty="0">
                <a:solidFill>
                  <a:prstClr val="black"/>
                </a:solidFill>
              </a:rPr>
              <a:t> bones, </a:t>
            </a:r>
            <a:r>
              <a:rPr lang="en-AU" sz="2800" dirty="0" err="1">
                <a:solidFill>
                  <a:prstClr val="black"/>
                </a:solidFill>
              </a:rPr>
              <a:t>dem</a:t>
            </a:r>
            <a:r>
              <a:rPr lang="en-AU" sz="2800" dirty="0">
                <a:solidFill>
                  <a:prstClr val="black"/>
                </a:solidFill>
              </a:rPr>
              <a:t> dry bones,(x3)</a:t>
            </a:r>
          </a:p>
          <a:p>
            <a:r>
              <a:rPr lang="en-AU" sz="2800" dirty="0">
                <a:solidFill>
                  <a:prstClr val="black"/>
                </a:solidFill>
              </a:rPr>
              <a:t>Now hear the word of the Lord.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4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C:\Users\goodwin.nola2\Desktop\bible\annunc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120680" cy="66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goodwin.nola2\Desktop\bible\jos and m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264696" cy="629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6218138"/>
            <a:ext cx="4382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prstClr val="black"/>
                </a:solidFill>
              </a:rPr>
              <a:t>Symbol for the annunciation placed </a:t>
            </a:r>
            <a:r>
              <a:rPr lang="en-AU" b="1" dirty="0">
                <a:solidFill>
                  <a:prstClr val="black"/>
                </a:solidFill>
              </a:rPr>
              <a:t>on tree.</a:t>
            </a:r>
          </a:p>
        </p:txBody>
      </p:sp>
    </p:spTree>
    <p:extLst>
      <p:ext uri="{BB962C8B-B14F-4D97-AF65-F5344CB8AC3E}">
        <p14:creationId xmlns:p14="http://schemas.microsoft.com/office/powerpoint/2010/main" val="380687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70485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to listen to our teachers. Lord hear us.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to listen to </a:t>
            </a:r>
            <a:r>
              <a:rPr lang="en-AU" sz="3200" dirty="0" err="1">
                <a:solidFill>
                  <a:prstClr val="black"/>
                </a:solidFill>
              </a:rPr>
              <a:t>manangku</a:t>
            </a:r>
            <a:r>
              <a:rPr lang="en-AU" sz="3200" dirty="0">
                <a:solidFill>
                  <a:prstClr val="black"/>
                </a:solidFill>
              </a:rPr>
              <a:t> at mass. Lord hear us.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to prayer often so we will know what you want us to do. Lord hear us.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to think before we act. Lord hear us.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to get ready for the coming of Jesus by praying. Lord hear us.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16632"/>
            <a:ext cx="5868144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prstClr val="black"/>
                </a:solidFill>
              </a:rPr>
              <a:t>Week </a:t>
            </a:r>
            <a:r>
              <a:rPr lang="en-AU" sz="3200" dirty="0">
                <a:solidFill>
                  <a:prstClr val="black"/>
                </a:solidFill>
              </a:rPr>
              <a:t>7</a:t>
            </a:r>
            <a:r>
              <a:rPr lang="en-AU" sz="3200" dirty="0">
                <a:solidFill>
                  <a:prstClr val="black"/>
                </a:solidFill>
              </a:rPr>
              <a:t/>
            </a:r>
            <a:br>
              <a:rPr lang="en-AU" sz="3200" dirty="0">
                <a:solidFill>
                  <a:prstClr val="black"/>
                </a:solidFill>
              </a:rPr>
            </a:br>
            <a:r>
              <a:rPr lang="en-AU" sz="3200" dirty="0">
                <a:solidFill>
                  <a:prstClr val="black"/>
                </a:solidFill>
              </a:rPr>
              <a:t/>
            </a:r>
            <a:br>
              <a:rPr lang="en-AU" sz="3200" dirty="0">
                <a:solidFill>
                  <a:prstClr val="black"/>
                </a:solidFill>
              </a:rPr>
            </a:br>
            <a:r>
              <a:rPr lang="en-AU" sz="3200" dirty="0">
                <a:solidFill>
                  <a:prstClr val="black"/>
                </a:solidFill>
              </a:rPr>
              <a:t>Jonah</a:t>
            </a:r>
            <a:r>
              <a:rPr lang="en-AU" sz="3200" dirty="0">
                <a:solidFill>
                  <a:prstClr val="black"/>
                </a:solidFill>
              </a:rPr>
              <a:t/>
            </a:r>
            <a:br>
              <a:rPr lang="en-AU" sz="3200" dirty="0">
                <a:solidFill>
                  <a:prstClr val="black"/>
                </a:solidFill>
              </a:rPr>
            </a:br>
            <a:r>
              <a:rPr lang="en-AU" sz="3200" dirty="0" err="1">
                <a:solidFill>
                  <a:prstClr val="black"/>
                </a:solidFill>
              </a:rPr>
              <a:t>Ezeckiel</a:t>
            </a:r>
            <a:r>
              <a:rPr lang="en-AU" sz="3200" dirty="0">
                <a:solidFill>
                  <a:prstClr val="black"/>
                </a:solidFill>
              </a:rPr>
              <a:t/>
            </a:r>
            <a:br>
              <a:rPr lang="en-AU" sz="3200" dirty="0">
                <a:solidFill>
                  <a:prstClr val="black"/>
                </a:solidFill>
              </a:rPr>
            </a:br>
            <a:r>
              <a:rPr lang="en-AU" sz="3600" dirty="0">
                <a:solidFill>
                  <a:prstClr val="black"/>
                </a:solidFill>
              </a:rPr>
              <a:t>Annunciation</a:t>
            </a:r>
          </a:p>
          <a:p>
            <a:pPr algn="ctr"/>
            <a:endParaRPr lang="en-AU" sz="3600" dirty="0">
              <a:solidFill>
                <a:prstClr val="black"/>
              </a:solidFill>
            </a:endParaRPr>
          </a:p>
          <a:p>
            <a:pPr algn="ctr"/>
            <a:endParaRPr lang="en-AU" sz="3600" dirty="0">
              <a:solidFill>
                <a:prstClr val="black"/>
              </a:solidFill>
            </a:endParaRPr>
          </a:p>
          <a:p>
            <a:pPr algn="ctr"/>
            <a:endParaRPr lang="en-AU" sz="3600" dirty="0">
              <a:solidFill>
                <a:prstClr val="black"/>
              </a:solidFill>
            </a:endParaRPr>
          </a:p>
          <a:p>
            <a:pPr algn="ctr"/>
            <a:endParaRPr lang="en-AU" sz="3600" dirty="0">
              <a:solidFill>
                <a:prstClr val="black"/>
              </a:solidFill>
            </a:endParaRPr>
          </a:p>
          <a:p>
            <a:pPr algn="ctr"/>
            <a:r>
              <a:rPr lang="en-AU" sz="3600" dirty="0">
                <a:solidFill>
                  <a:prstClr val="black"/>
                </a:solidFill>
              </a:rPr>
              <a:t>Come Lord Jesus (x3)</a:t>
            </a:r>
          </a:p>
          <a:p>
            <a:pPr algn="ctr"/>
            <a:r>
              <a:rPr lang="en-AU" sz="3600" dirty="0">
                <a:solidFill>
                  <a:prstClr val="black"/>
                </a:solidFill>
              </a:rPr>
              <a:t>Come and be born in our hearts.</a:t>
            </a:r>
          </a:p>
          <a:p>
            <a:pPr algn="ctr"/>
            <a:endParaRPr lang="en-AU" sz="3600" dirty="0">
              <a:solidFill>
                <a:prstClr val="black"/>
              </a:solidFill>
            </a:endParaRPr>
          </a:p>
          <a:p>
            <a:pPr algn="ctr"/>
            <a:endParaRPr lang="en-AU" sz="3600" dirty="0">
              <a:solidFill>
                <a:prstClr val="black"/>
              </a:solidFill>
            </a:endParaRPr>
          </a:p>
        </p:txBody>
      </p:sp>
      <p:pic>
        <p:nvPicPr>
          <p:cNvPr id="4" name="Picture 2" descr="C:\Users\goodwin.nola2\Desktop\bth_candl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4"/>
            <a:ext cx="157916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7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goodwin.nola2\Desktop\bible\jonah and wa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39"/>
            <a:ext cx="6120680" cy="652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5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goodwin.nola2\Desktop\bible\jonah wh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39"/>
            <a:ext cx="6048672" cy="637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38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44" y="435297"/>
            <a:ext cx="5711908" cy="539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7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oodwin.nola2\Desktop\bible\jonah and while spits 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4480"/>
            <a:ext cx="663490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22955" y="5901812"/>
            <a:ext cx="2971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prstClr val="black"/>
                </a:solidFill>
              </a:rPr>
              <a:t>Jonah symbol </a:t>
            </a:r>
            <a:r>
              <a:rPr lang="en-AU" b="1" dirty="0">
                <a:solidFill>
                  <a:prstClr val="black"/>
                </a:solidFill>
              </a:rPr>
              <a:t>placed on tree.</a:t>
            </a:r>
          </a:p>
        </p:txBody>
      </p:sp>
    </p:spTree>
    <p:extLst>
      <p:ext uri="{BB962C8B-B14F-4D97-AF65-F5344CB8AC3E}">
        <p14:creationId xmlns:p14="http://schemas.microsoft.com/office/powerpoint/2010/main" val="12459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goodwin.nola2\Desktop\bible\jonah and while spits 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575" y="294480"/>
            <a:ext cx="663490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400" y="548680"/>
            <a:ext cx="50405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Sailor, sailor, sailor afraid, (x2)</a:t>
            </a:r>
          </a:p>
          <a:p>
            <a:r>
              <a:rPr lang="en-AU" sz="2800" dirty="0">
                <a:solidFill>
                  <a:prstClr val="black"/>
                </a:solidFill>
              </a:rPr>
              <a:t>Call upon the Lord in your trouble (x2)</a:t>
            </a:r>
          </a:p>
          <a:p>
            <a:r>
              <a:rPr lang="en-AU" sz="2800" dirty="0">
                <a:solidFill>
                  <a:prstClr val="black"/>
                </a:solidFill>
              </a:rPr>
              <a:t>And you will be saved.</a:t>
            </a:r>
          </a:p>
          <a:p>
            <a:r>
              <a:rPr lang="en-AU" sz="2800" dirty="0">
                <a:solidFill>
                  <a:prstClr val="black"/>
                </a:solidFill>
              </a:rPr>
              <a:t>Call upon the Lord in your trouble (x2)</a:t>
            </a:r>
          </a:p>
          <a:p>
            <a:r>
              <a:rPr lang="en-AU" sz="2800" dirty="0">
                <a:solidFill>
                  <a:prstClr val="black"/>
                </a:solidFill>
              </a:rPr>
              <a:t>And you will be saved.  Today</a:t>
            </a:r>
          </a:p>
          <a:p>
            <a:r>
              <a:rPr lang="en-AU" sz="2800" dirty="0">
                <a:solidFill>
                  <a:prstClr val="black"/>
                </a:solidFill>
              </a:rPr>
              <a:t>Saviour, saviour, saviour alive (x2)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8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oodwin.nola2\Desktop\bible\jonah and while spits 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575" y="294480"/>
            <a:ext cx="663490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396044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I call upon your name in my troubles (x2)</a:t>
            </a:r>
          </a:p>
          <a:p>
            <a:r>
              <a:rPr lang="en-AU" sz="2800" dirty="0">
                <a:solidFill>
                  <a:prstClr val="black"/>
                </a:solidFill>
              </a:rPr>
              <a:t>I call upon your name in my troubles now.</a:t>
            </a:r>
          </a:p>
          <a:p>
            <a:r>
              <a:rPr lang="en-AU" sz="2800" dirty="0">
                <a:solidFill>
                  <a:prstClr val="black"/>
                </a:solidFill>
              </a:rPr>
              <a:t>I call upon your name in my troubles (x2)</a:t>
            </a:r>
          </a:p>
          <a:p>
            <a:r>
              <a:rPr lang="en-AU" sz="2800" dirty="0">
                <a:solidFill>
                  <a:prstClr val="black"/>
                </a:solidFill>
              </a:rPr>
              <a:t>I call upon your name in my troubles now.</a:t>
            </a:r>
          </a:p>
          <a:p>
            <a:r>
              <a:rPr lang="en-AU" sz="2800" dirty="0">
                <a:solidFill>
                  <a:prstClr val="black"/>
                </a:solidFill>
              </a:rPr>
              <a:t>Safer, safer, saviour alive</a:t>
            </a:r>
          </a:p>
          <a:p>
            <a:r>
              <a:rPr lang="en-AU" sz="2800" dirty="0">
                <a:solidFill>
                  <a:prstClr val="black"/>
                </a:solidFill>
              </a:rPr>
              <a:t>Saver, saver, saver are saved</a:t>
            </a:r>
          </a:p>
          <a:p>
            <a:r>
              <a:rPr lang="en-AU" sz="2800" dirty="0">
                <a:solidFill>
                  <a:prstClr val="black"/>
                </a:solidFill>
              </a:rPr>
              <a:t>Saviour </a:t>
            </a:r>
            <a:r>
              <a:rPr lang="en-AU" sz="2800" dirty="0" err="1">
                <a:solidFill>
                  <a:prstClr val="black"/>
                </a:solidFill>
              </a:rPr>
              <a:t>Saviour</a:t>
            </a:r>
            <a:r>
              <a:rPr lang="en-AU" sz="2800" dirty="0">
                <a:solidFill>
                  <a:prstClr val="black"/>
                </a:solidFill>
              </a:rPr>
              <a:t>  </a:t>
            </a:r>
            <a:r>
              <a:rPr lang="en-AU" sz="2800" dirty="0" err="1">
                <a:solidFill>
                  <a:prstClr val="black"/>
                </a:solidFill>
              </a:rPr>
              <a:t>saviour</a:t>
            </a:r>
            <a:r>
              <a:rPr lang="en-AU" sz="2800" dirty="0">
                <a:solidFill>
                  <a:prstClr val="black"/>
                </a:solidFill>
              </a:rPr>
              <a:t> ALIVE.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3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goodwin.nola2\Desktop\bible\exechiel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3239" r="13073" b="46462"/>
          <a:stretch/>
        </p:blipFill>
        <p:spPr bwMode="auto">
          <a:xfrm rot="5400000">
            <a:off x="872275" y="654514"/>
            <a:ext cx="6299198" cy="536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44208" y="5805264"/>
            <a:ext cx="154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>
                <a:solidFill>
                  <a:prstClr val="black"/>
                </a:solidFill>
              </a:rPr>
              <a:t>Ezeckiel</a:t>
            </a:r>
            <a:endParaRPr lang="en-AU" sz="28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7665" y="6303173"/>
            <a:ext cx="315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 err="1">
                <a:solidFill>
                  <a:prstClr val="black"/>
                </a:solidFill>
              </a:rPr>
              <a:t>Ezeckiel</a:t>
            </a:r>
            <a:r>
              <a:rPr lang="en-AU" b="1" dirty="0">
                <a:solidFill>
                  <a:prstClr val="black"/>
                </a:solidFill>
              </a:rPr>
              <a:t> symbol </a:t>
            </a:r>
            <a:r>
              <a:rPr lang="en-AU" b="1" dirty="0">
                <a:solidFill>
                  <a:prstClr val="black"/>
                </a:solidFill>
              </a:rPr>
              <a:t>placed on tree.</a:t>
            </a:r>
          </a:p>
        </p:txBody>
      </p:sp>
    </p:spTree>
    <p:extLst>
      <p:ext uri="{BB962C8B-B14F-4D97-AF65-F5344CB8AC3E}">
        <p14:creationId xmlns:p14="http://schemas.microsoft.com/office/powerpoint/2010/main" val="19664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427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Advent Waiting for the coming of 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 Waiting for the coming of Jesus</dc:title>
  <dc:creator>Joanne Harris</dc:creator>
  <cp:lastModifiedBy>Joanne Harris</cp:lastModifiedBy>
  <cp:revision>2</cp:revision>
  <dcterms:created xsi:type="dcterms:W3CDTF">2013-12-10T02:10:05Z</dcterms:created>
  <dcterms:modified xsi:type="dcterms:W3CDTF">2013-12-10T02:16:14Z</dcterms:modified>
</cp:coreProperties>
</file>