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04" r:id="rId4"/>
    <p:sldId id="305" r:id="rId5"/>
    <p:sldId id="301" r:id="rId6"/>
    <p:sldId id="302" r:id="rId7"/>
    <p:sldId id="327" r:id="rId8"/>
    <p:sldId id="328" r:id="rId9"/>
    <p:sldId id="300" r:id="rId10"/>
    <p:sldId id="349" r:id="rId11"/>
    <p:sldId id="329" r:id="rId12"/>
    <p:sldId id="330" r:id="rId13"/>
    <p:sldId id="331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1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5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1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2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7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7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7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7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5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969-4415-40D7-8B52-F19E40CCEF58}" type="datetimeFigureOut">
              <a:rPr lang="en-AU" smtClean="0"/>
              <a:t>10/12/2013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AD28-2E02-415D-B0FC-5DE748B1E7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3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Advent</a:t>
            </a:r>
            <a:br>
              <a:rPr lang="en-AU" dirty="0" smtClean="0"/>
            </a:br>
            <a:r>
              <a:rPr lang="en-AU" dirty="0" smtClean="0"/>
              <a:t>Waiting for the coming of Jesus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58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9" y="3160271"/>
            <a:ext cx="6169610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195"/>
            <a:ext cx="2515193" cy="25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441" y="446222"/>
            <a:ext cx="43204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Behold that star, behold that star up yonder  </a:t>
            </a:r>
          </a:p>
          <a:p>
            <a:r>
              <a:rPr lang="en-AU" sz="2800" dirty="0">
                <a:solidFill>
                  <a:schemeClr val="bg1"/>
                </a:solidFill>
              </a:rPr>
              <a:t>Behold that star, it is the star of Bethlehem.</a:t>
            </a:r>
          </a:p>
          <a:p>
            <a:r>
              <a:rPr lang="en-AU" sz="2800" dirty="0">
                <a:solidFill>
                  <a:schemeClr val="bg1"/>
                </a:solidFill>
              </a:rPr>
              <a:t>Behold that star, behold that star up yonder  </a:t>
            </a:r>
          </a:p>
          <a:p>
            <a:r>
              <a:rPr lang="en-AU" sz="2800" dirty="0">
                <a:solidFill>
                  <a:schemeClr val="bg1"/>
                </a:solidFill>
              </a:rPr>
              <a:t>Behold that star, it is the star of Bethlehem.</a:t>
            </a:r>
          </a:p>
          <a:p>
            <a:r>
              <a:rPr lang="en-AU" sz="2800" dirty="0">
                <a:solidFill>
                  <a:schemeClr val="bg1"/>
                </a:solidFill>
              </a:rPr>
              <a:t>There was a room found in the inn</a:t>
            </a:r>
          </a:p>
          <a:p>
            <a:r>
              <a:rPr lang="en-AU" sz="2800" dirty="0">
                <a:solidFill>
                  <a:schemeClr val="bg1"/>
                </a:solidFill>
              </a:rPr>
              <a:t>It is the star of Bethlehem</a:t>
            </a:r>
          </a:p>
          <a:p>
            <a:r>
              <a:rPr lang="en-AU" sz="2800" dirty="0">
                <a:solidFill>
                  <a:schemeClr val="bg1"/>
                </a:solidFill>
              </a:rPr>
              <a:t>For him who was born free from sin</a:t>
            </a:r>
          </a:p>
          <a:p>
            <a:r>
              <a:rPr lang="en-AU" sz="2800" dirty="0">
                <a:solidFill>
                  <a:schemeClr val="bg1"/>
                </a:solidFill>
              </a:rPr>
              <a:t>It is the star of Bethlehem.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3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43300"/>
            <a:ext cx="50405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Oh Behold that star, behold that star up yonder  </a:t>
            </a:r>
          </a:p>
          <a:p>
            <a:r>
              <a:rPr lang="en-AU" sz="2800" b="1" dirty="0"/>
              <a:t>Behold that star, it is the star of Bethlehem.</a:t>
            </a:r>
          </a:p>
          <a:p>
            <a:r>
              <a:rPr lang="en-AU" sz="2800" b="1" dirty="0"/>
              <a:t>The </a:t>
            </a:r>
            <a:r>
              <a:rPr lang="en-AU" sz="2800" b="1" dirty="0" err="1"/>
              <a:t>wisemen</a:t>
            </a:r>
            <a:r>
              <a:rPr lang="en-AU" sz="2800" b="1" dirty="0"/>
              <a:t> came down from the east</a:t>
            </a:r>
          </a:p>
          <a:p>
            <a:r>
              <a:rPr lang="en-AU" sz="2800" b="1" dirty="0"/>
              <a:t>It is the star of Bethlehem.</a:t>
            </a:r>
          </a:p>
          <a:p>
            <a:r>
              <a:rPr lang="en-AU" sz="2800" b="1" dirty="0"/>
              <a:t>To worship him the prince of peace.</a:t>
            </a:r>
          </a:p>
          <a:p>
            <a:r>
              <a:rPr lang="en-AU" sz="2800" b="1" dirty="0"/>
              <a:t>It is the star of Bethlehem.</a:t>
            </a:r>
          </a:p>
          <a:p>
            <a:r>
              <a:rPr lang="en-AU" sz="2800" b="1" dirty="0"/>
              <a:t>Oh Behold that star, behold that star up yonder  </a:t>
            </a:r>
          </a:p>
          <a:p>
            <a:r>
              <a:rPr lang="en-AU" sz="2800" b="1" dirty="0"/>
              <a:t>Behold that star, it is the star of Bethlehem.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16101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2420888"/>
            <a:ext cx="3744416" cy="4199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39604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 star shone forth upon the night</a:t>
            </a:r>
          </a:p>
          <a:p>
            <a:r>
              <a:rPr lang="en-AU" sz="2800" dirty="0"/>
              <a:t>It is the star of Bethlehem.</a:t>
            </a:r>
          </a:p>
          <a:p>
            <a:r>
              <a:rPr lang="en-AU" sz="2800" dirty="0"/>
              <a:t>Now angel hosts are welcome wide</a:t>
            </a:r>
          </a:p>
          <a:p>
            <a:r>
              <a:rPr lang="en-AU" sz="2800" dirty="0"/>
              <a:t>It is the star of Bethlehem</a:t>
            </a:r>
          </a:p>
          <a:p>
            <a:r>
              <a:rPr lang="en-AU" sz="2800" dirty="0"/>
              <a:t>Oh Behold that star, behold that star up yonder  </a:t>
            </a:r>
          </a:p>
          <a:p>
            <a:r>
              <a:rPr lang="en-AU" sz="2800" dirty="0"/>
              <a:t>Behold that star, it is the star of Bethlehem.</a:t>
            </a: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501867"/>
            <a:ext cx="2520280" cy="39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7048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3200" dirty="0" err="1"/>
              <a:t>Mamakankarra</a:t>
            </a:r>
            <a:r>
              <a:rPr lang="en-AU" sz="3200" dirty="0"/>
              <a:t>  help us get ready for Jesus’ coming. Lord hear us.</a:t>
            </a:r>
          </a:p>
          <a:p>
            <a:pPr lvl="0"/>
            <a:r>
              <a:rPr lang="en-AU" sz="3200" dirty="0" err="1"/>
              <a:t>Mamakankarra</a:t>
            </a:r>
            <a:r>
              <a:rPr lang="en-AU" sz="3200" dirty="0"/>
              <a:t> help us to do good things so we will be ready for Christmas. Lord hear us.</a:t>
            </a:r>
          </a:p>
          <a:p>
            <a:pPr lvl="0"/>
            <a:r>
              <a:rPr lang="en-AU" sz="3200" dirty="0" err="1"/>
              <a:t>Mamakankarra</a:t>
            </a:r>
            <a:r>
              <a:rPr lang="en-AU" sz="3200" dirty="0"/>
              <a:t> help us be good to the poor people just as people were kind to you. Lord hear us.</a:t>
            </a:r>
          </a:p>
          <a:p>
            <a:pPr lvl="0"/>
            <a:r>
              <a:rPr lang="en-AU" sz="3200" dirty="0" err="1"/>
              <a:t>Mamakankarra</a:t>
            </a:r>
            <a:r>
              <a:rPr lang="en-AU" sz="3200" dirty="0"/>
              <a:t> help us love our mothers and father, and all our family. Lord hear us.</a:t>
            </a:r>
          </a:p>
          <a:p>
            <a:pPr lvl="0"/>
            <a:r>
              <a:rPr lang="en-AU" sz="3200" dirty="0" err="1"/>
              <a:t>Mamakankarra</a:t>
            </a:r>
            <a:r>
              <a:rPr lang="en-AU" sz="3200" dirty="0"/>
              <a:t> help us to care about all people just like you did. Lord hear us.</a:t>
            </a:r>
          </a:p>
          <a:p>
            <a:r>
              <a:rPr lang="en-AU" dirty="0"/>
              <a:t>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5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/>
              <a:t>Week </a:t>
            </a:r>
            <a:r>
              <a:rPr lang="en-AU" sz="3200" dirty="0" smtClean="0"/>
              <a:t>8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>Mary and Joseph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>Baby Jesus is born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>Wise men follow the star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Come Lord Jesus (x3)</a:t>
            </a:r>
          </a:p>
          <a:p>
            <a:r>
              <a:rPr lang="en-AU" sz="3200" dirty="0" smtClean="0"/>
              <a:t>Come and be born in our hearts</a:t>
            </a:r>
            <a:endParaRPr lang="en-AU" sz="3200" dirty="0"/>
          </a:p>
        </p:txBody>
      </p:sp>
      <p:pic>
        <p:nvPicPr>
          <p:cNvPr id="4" name="Picture 2" descr="C:\Users\goodwin.nola2\Desktop\bth_cand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15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6"/>
            <a:ext cx="6696744" cy="63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goodwin.nola2\Desktop\bible\birt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620688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goodwin.nola2\Desktop\bible\jesus b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147"/>
            <a:ext cx="7056784" cy="60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6205954"/>
            <a:ext cx="561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Mary, Joseph and the baby Jesus symbols </a:t>
            </a:r>
            <a:r>
              <a:rPr lang="en-AU" b="1" dirty="0"/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26301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goodwin.nola2\Desktop\bible\birth of j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5535398" cy="49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40324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Away in the Manger no crib for a bed</a:t>
            </a:r>
          </a:p>
          <a:p>
            <a:r>
              <a:rPr lang="en-AU" sz="2800" dirty="0"/>
              <a:t>The little lord Jesus lay down his sweet head</a:t>
            </a:r>
          </a:p>
          <a:p>
            <a:r>
              <a:rPr lang="en-AU" sz="2800" dirty="0"/>
              <a:t>The stars in the sky looked down where he lay</a:t>
            </a:r>
          </a:p>
          <a:p>
            <a:r>
              <a:rPr lang="en-AU" sz="2800" dirty="0"/>
              <a:t>The little lord Jesus asleep on the hay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02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02994"/>
            <a:ext cx="42484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The cattle are lowing the baby awake</a:t>
            </a:r>
          </a:p>
          <a:p>
            <a:r>
              <a:rPr lang="en-AU" sz="2800" dirty="0"/>
              <a:t>T</a:t>
            </a:r>
            <a:r>
              <a:rPr lang="en-AU" sz="2800" dirty="0" smtClean="0"/>
              <a:t>he </a:t>
            </a:r>
            <a:r>
              <a:rPr lang="en-AU" sz="2800" dirty="0"/>
              <a:t>little lord Jesus no crying he makes</a:t>
            </a:r>
          </a:p>
          <a:p>
            <a:r>
              <a:rPr lang="en-AU" sz="2800" dirty="0"/>
              <a:t>I love you lord Jesus look down from the sky</a:t>
            </a:r>
          </a:p>
          <a:p>
            <a:r>
              <a:rPr lang="en-AU" sz="2800" dirty="0"/>
              <a:t>And stay by my cradle till morning is </a:t>
            </a:r>
            <a:r>
              <a:rPr lang="en-AU" sz="2800" dirty="0" smtClean="0"/>
              <a:t>nigh.</a:t>
            </a:r>
            <a:endParaRPr lang="en-AU" sz="2800" dirty="0"/>
          </a:p>
          <a:p>
            <a:endParaRPr lang="en-AU" dirty="0"/>
          </a:p>
        </p:txBody>
      </p:sp>
      <p:pic>
        <p:nvPicPr>
          <p:cNvPr id="5" name="Picture 2" descr="C:\Users\goodwin.nola2\Desktop\bible\birt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28" y="702994"/>
            <a:ext cx="4542159" cy="3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Be near me lord Jesus I ask you to stay</a:t>
            </a:r>
          </a:p>
          <a:p>
            <a:r>
              <a:rPr lang="en-AU" sz="2800" dirty="0"/>
              <a:t>Close by me forever and love me I pray</a:t>
            </a:r>
          </a:p>
          <a:p>
            <a:r>
              <a:rPr lang="en-AU" sz="2800" dirty="0"/>
              <a:t>Bless all the dear children in they tender care</a:t>
            </a:r>
          </a:p>
          <a:p>
            <a:r>
              <a:rPr lang="en-AU" sz="2800" dirty="0"/>
              <a:t>And fit us for heaven to live with you there.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58" y="412363"/>
            <a:ext cx="4680520" cy="57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oodwin.nola2\Desktop\bible\wise men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32656"/>
            <a:ext cx="634938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920" y="6242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 smtClean="0"/>
              <a:t>Wise men </a:t>
            </a:r>
            <a:r>
              <a:rPr lang="en-AU" b="1" dirty="0" err="1" smtClean="0"/>
              <a:t>symbolsplaced</a:t>
            </a:r>
            <a:r>
              <a:rPr lang="en-AU" b="1" dirty="0" smtClean="0"/>
              <a:t> </a:t>
            </a:r>
            <a:r>
              <a:rPr lang="en-AU" b="1" dirty="0"/>
              <a:t>on tree.</a:t>
            </a:r>
          </a:p>
        </p:txBody>
      </p:sp>
    </p:spTree>
    <p:extLst>
      <p:ext uri="{BB962C8B-B14F-4D97-AF65-F5344CB8AC3E}">
        <p14:creationId xmlns:p14="http://schemas.microsoft.com/office/powerpoint/2010/main" val="4486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407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Advent Waiting for the coming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Waiting for the coming of Jesus</dc:title>
  <dc:creator>Nola Goodwin2</dc:creator>
  <cp:lastModifiedBy>Joanne Harris</cp:lastModifiedBy>
  <cp:revision>49</cp:revision>
  <dcterms:created xsi:type="dcterms:W3CDTF">2013-09-21T04:25:28Z</dcterms:created>
  <dcterms:modified xsi:type="dcterms:W3CDTF">2013-12-10T02:16:42Z</dcterms:modified>
</cp:coreProperties>
</file>