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8" r:id="rId10"/>
    <p:sldId id="265" r:id="rId11"/>
    <p:sldId id="267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AC25-2332-408D-A581-E348F106A1A0}" type="datetimeFigureOut">
              <a:rPr lang="en-AU" smtClean="0"/>
              <a:t>11/03/2014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B385-B0BB-48C9-BD37-1C534AEE9D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7840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AC25-2332-408D-A581-E348F106A1A0}" type="datetimeFigureOut">
              <a:rPr lang="en-AU" smtClean="0"/>
              <a:t>11/03/2014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B385-B0BB-48C9-BD37-1C534AEE9D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457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AC25-2332-408D-A581-E348F106A1A0}" type="datetimeFigureOut">
              <a:rPr lang="en-AU" smtClean="0"/>
              <a:t>11/03/2014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B385-B0BB-48C9-BD37-1C534AEE9D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051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AC25-2332-408D-A581-E348F106A1A0}" type="datetimeFigureOut">
              <a:rPr lang="en-AU" smtClean="0"/>
              <a:t>11/03/2014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B385-B0BB-48C9-BD37-1C534AEE9D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2893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AC25-2332-408D-A581-E348F106A1A0}" type="datetimeFigureOut">
              <a:rPr lang="en-AU" smtClean="0"/>
              <a:t>11/03/2014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B385-B0BB-48C9-BD37-1C534AEE9D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4049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AC25-2332-408D-A581-E348F106A1A0}" type="datetimeFigureOut">
              <a:rPr lang="en-AU" smtClean="0"/>
              <a:t>11/03/2014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B385-B0BB-48C9-BD37-1C534AEE9D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672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AC25-2332-408D-A581-E348F106A1A0}" type="datetimeFigureOut">
              <a:rPr lang="en-AU" smtClean="0"/>
              <a:t>11/03/2014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B385-B0BB-48C9-BD37-1C534AEE9D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5531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AC25-2332-408D-A581-E348F106A1A0}" type="datetimeFigureOut">
              <a:rPr lang="en-AU" smtClean="0"/>
              <a:t>11/03/2014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B385-B0BB-48C9-BD37-1C534AEE9D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553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AC25-2332-408D-A581-E348F106A1A0}" type="datetimeFigureOut">
              <a:rPr lang="en-AU" smtClean="0"/>
              <a:t>11/03/2014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B385-B0BB-48C9-BD37-1C534AEE9D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333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AC25-2332-408D-A581-E348F106A1A0}" type="datetimeFigureOut">
              <a:rPr lang="en-AU" smtClean="0"/>
              <a:t>11/03/2014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B385-B0BB-48C9-BD37-1C534AEE9D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7604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AC25-2332-408D-A581-E348F106A1A0}" type="datetimeFigureOut">
              <a:rPr lang="en-AU" smtClean="0"/>
              <a:t>11/03/2014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B385-B0BB-48C9-BD37-1C534AEE9D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111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0AC25-2332-408D-A581-E348F106A1A0}" type="datetimeFigureOut">
              <a:rPr lang="en-AU" smtClean="0"/>
              <a:t>11/03/2014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6B385-B0BB-48C9-BD37-1C534AEE9D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980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Caiphas’s</a:t>
            </a:r>
            <a:r>
              <a:rPr lang="en-US" dirty="0" smtClean="0"/>
              <a:t> palace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4532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8194" name="Picture 2" descr="C:\Users\djans\Desktop\All Diana\Jerusalem\School Folders\Jailpit where Jesus was kept when arrested\IMG_81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945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42" name="Picture 2" descr="C:\Users\djans\Desktop\All Diana\Jerusalem\School Folders\Jailpit where Jesus was kept when arrested\IMG_82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481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 descr="C:\Users\djans\Desktop\All Diana\Jerusalem\Pics to print\P in G 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261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6" name="Picture 2" descr="C:\Users\djans\Desktop\All Diana\Jerusalem\Pics to print\P in G 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297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074" name="Picture 2" descr="C:\Users\djans\Desktop\All Diana\Jerusalem\Pics to print\pater nos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586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098" name="Picture 2" descr="C:\Users\djans\Desktop\All Diana\Jerusalem\Pics to print\slab where Jesus was annoint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062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122" name="Picture 2" descr="C:\Users\djans\Desktop\All Diana\Jerusalem\Pics to print\steps caiaph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846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146" name="Picture 2" descr="C:\Users\djans\Desktop\All Diana\Jerusalem\Pics to print\Streets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576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7170" name="Picture 2" descr="C:\Users\djans\Desktop\All Diana\Jerusalem\School Folders\Calvary\Calvary - altar over the rock on which Jesus died\IMG_06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873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1266" name="Picture 2" descr="C:\Users\djans\Desktop\All Diana\Jerusalem\School Folders\Jailpit where Jesus was kept when arrested\IMG_82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077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2290" name="Picture 2" descr="C:\Users\djans\Desktop\All Diana\Jerusalem\School Folders\Jailpit where Jesus was kept when arrested\IMG_82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672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</Words>
  <Application>Microsoft Office PowerPoint</Application>
  <PresentationFormat>On-screen Show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Caiphas’s palace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Caiphas’s palace</dc:title>
  <dc:creator>Diana Jans</dc:creator>
  <cp:lastModifiedBy>Diana Jans</cp:lastModifiedBy>
  <cp:revision>4</cp:revision>
  <dcterms:created xsi:type="dcterms:W3CDTF">2013-03-10T09:52:29Z</dcterms:created>
  <dcterms:modified xsi:type="dcterms:W3CDTF">2014-03-11T08:27:52Z</dcterms:modified>
</cp:coreProperties>
</file>