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AA1-3170-4C7D-B56C-7409F81C25CA}" type="datetimeFigureOut">
              <a:rPr lang="en-AU" smtClean="0"/>
              <a:t>17/03/2016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DA90-05EA-4732-9CDF-8FBC764AE6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80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AA1-3170-4C7D-B56C-7409F81C25CA}" type="datetimeFigureOut">
              <a:rPr lang="en-AU" smtClean="0"/>
              <a:t>17/03/2016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DA90-05EA-4732-9CDF-8FBC764AE6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150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AA1-3170-4C7D-B56C-7409F81C25CA}" type="datetimeFigureOut">
              <a:rPr lang="en-AU" smtClean="0"/>
              <a:t>17/03/2016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DA90-05EA-4732-9CDF-8FBC764AE6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991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AA1-3170-4C7D-B56C-7409F81C25CA}" type="datetimeFigureOut">
              <a:rPr lang="en-AU" smtClean="0"/>
              <a:t>17/03/2016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DA90-05EA-4732-9CDF-8FBC764AE6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76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AA1-3170-4C7D-B56C-7409F81C25CA}" type="datetimeFigureOut">
              <a:rPr lang="en-AU" smtClean="0"/>
              <a:t>17/03/2016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DA90-05EA-4732-9CDF-8FBC764AE6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45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AA1-3170-4C7D-B56C-7409F81C25CA}" type="datetimeFigureOut">
              <a:rPr lang="en-AU" smtClean="0"/>
              <a:t>17/03/2016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DA90-05EA-4732-9CDF-8FBC764AE6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348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AA1-3170-4C7D-B56C-7409F81C25CA}" type="datetimeFigureOut">
              <a:rPr lang="en-AU" smtClean="0"/>
              <a:t>17/03/2016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DA90-05EA-4732-9CDF-8FBC764AE6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23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AA1-3170-4C7D-B56C-7409F81C25CA}" type="datetimeFigureOut">
              <a:rPr lang="en-AU" smtClean="0"/>
              <a:t>17/03/2016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DA90-05EA-4732-9CDF-8FBC764AE6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332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AA1-3170-4C7D-B56C-7409F81C25CA}" type="datetimeFigureOut">
              <a:rPr lang="en-AU" smtClean="0"/>
              <a:t>17/03/2016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DA90-05EA-4732-9CDF-8FBC764AE6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780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AA1-3170-4C7D-B56C-7409F81C25CA}" type="datetimeFigureOut">
              <a:rPr lang="en-AU" smtClean="0"/>
              <a:t>17/03/2016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DA90-05EA-4732-9CDF-8FBC764AE6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7277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AA1-3170-4C7D-B56C-7409F81C25CA}" type="datetimeFigureOut">
              <a:rPr lang="en-AU" smtClean="0"/>
              <a:t>17/03/2016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DA90-05EA-4732-9CDF-8FBC764AE6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050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1FAA1-3170-4C7D-B56C-7409F81C25CA}" type="datetimeFigureOut">
              <a:rPr lang="en-AU" smtClean="0"/>
              <a:t>17/03/2016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FDA90-05EA-4732-9CDF-8FBC764AE6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575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74345"/>
            <a:ext cx="835292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CREATE A NEW HEART - MICHAEL MANGAN</a:t>
            </a:r>
            <a:endParaRPr lang="en-AU" sz="2400" b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Create </a:t>
            </a:r>
            <a:r>
              <a:rPr lang="en-US" sz="2400" dirty="0">
                <a:solidFill>
                  <a:schemeClr val="bg1"/>
                </a:solidFill>
              </a:rPr>
              <a:t>a new heart in me,</a:t>
            </a:r>
            <a:endParaRPr lang="en-A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Come and set me free,</a:t>
            </a:r>
            <a:endParaRPr lang="en-A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Open my eyes to see,</a:t>
            </a:r>
            <a:endParaRPr lang="en-A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You can create a new heart in me.</a:t>
            </a:r>
            <a:endParaRPr lang="en-A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  <a:endParaRPr lang="en-A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Show me your love and kindness, Touch me deep within.</a:t>
            </a:r>
            <a:endParaRPr lang="en-A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Wash me clean from pain, O God, Cleanse me from my sins. (</a:t>
            </a:r>
            <a:r>
              <a:rPr lang="en-US" sz="2400" dirty="0" err="1">
                <a:solidFill>
                  <a:schemeClr val="bg1"/>
                </a:solidFill>
              </a:rPr>
              <a:t>Ch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  <a:endParaRPr lang="en-A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  <a:endParaRPr lang="en-A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Teach me the secrets of wisdom, Make me faithful again.</a:t>
            </a:r>
            <a:endParaRPr lang="en-A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Do not shut me out, O God, Or take your Spirit away. (</a:t>
            </a:r>
            <a:r>
              <a:rPr lang="en-US" sz="2400" dirty="0" err="1">
                <a:solidFill>
                  <a:schemeClr val="bg1"/>
                </a:solidFill>
              </a:rPr>
              <a:t>Ch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  <a:endParaRPr lang="en-A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  <a:endParaRPr lang="en-A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Fill me with joy and gladness, Keep my spirit strong.</a:t>
            </a:r>
            <a:endParaRPr lang="en-AU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Open up my lips, O God, And I will sing your song. (</a:t>
            </a:r>
            <a:r>
              <a:rPr lang="en-US" sz="2400" dirty="0" err="1">
                <a:solidFill>
                  <a:schemeClr val="bg1"/>
                </a:solidFill>
              </a:rPr>
              <a:t>Ch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  <a:endParaRPr lang="en-A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438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CEOWA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Harris</dc:creator>
  <cp:lastModifiedBy>Joanne Harris</cp:lastModifiedBy>
  <cp:revision>1</cp:revision>
  <dcterms:created xsi:type="dcterms:W3CDTF">2016-03-17T05:02:18Z</dcterms:created>
  <dcterms:modified xsi:type="dcterms:W3CDTF">2016-03-17T05:04:20Z</dcterms:modified>
</cp:coreProperties>
</file>