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60" r:id="rId4"/>
    <p:sldId id="261" r:id="rId5"/>
    <p:sldId id="262" r:id="rId6"/>
    <p:sldId id="289" r:id="rId7"/>
    <p:sldId id="263" r:id="rId8"/>
    <p:sldId id="264" r:id="rId9"/>
    <p:sldId id="290" r:id="rId10"/>
    <p:sldId id="291" r:id="rId11"/>
    <p:sldId id="292" r:id="rId12"/>
    <p:sldId id="268" r:id="rId13"/>
    <p:sldId id="269" r:id="rId14"/>
    <p:sldId id="28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70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7D2CBA19-82DC-494F-951E-5C04F5246E41}" type="datetimeFigureOut">
              <a:rPr lang="en-US"/>
              <a:pPr>
                <a:defRPr/>
              </a:pPr>
              <a:t>9/14/2012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6B826CE-D6F5-4AA8-8FEF-65C60F76B318}"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B4964F7D-893A-4692-8E3C-E8B6AE9C73B4}" type="datetimeFigureOut">
              <a:rPr lang="en-US"/>
              <a:pPr>
                <a:defRPr/>
              </a:pPr>
              <a:t>9/14/2012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9DC5831-A4EA-4309-A1BE-216D666B3FD2}"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C1A8317-C191-48BE-9731-4240EA7BD797}" type="datetimeFigureOut">
              <a:rPr lang="en-US"/>
              <a:pPr>
                <a:defRPr/>
              </a:pPr>
              <a:t>9/14/2012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43FC252-4194-4B60-AEBF-8B752D8D9788}"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C9153ABE-044A-4E35-8834-07879350903E}" type="datetimeFigureOut">
              <a:rPr lang="en-US"/>
              <a:pPr>
                <a:defRPr/>
              </a:pPr>
              <a:t>9/14/2012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E429067-77C6-4386-9BB6-D6B30FDBF4AA}"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921BC3-1B67-4299-B9F4-44D02845A582}" type="datetimeFigureOut">
              <a:rPr lang="en-US"/>
              <a:pPr>
                <a:defRPr/>
              </a:pPr>
              <a:t>9/14/2012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57F5C14-9755-412B-B5C7-DD2A3D39C437}"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5A7D52A2-37AB-4123-BB99-926744E86AE4}" type="datetimeFigureOut">
              <a:rPr lang="en-US"/>
              <a:pPr>
                <a:defRPr/>
              </a:pPr>
              <a:t>9/14/2012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A58F977-5470-4AB5-98B3-BDC85A73E299}"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6EB68B02-E9CB-4320-B58F-ABC15095F91A}" type="datetimeFigureOut">
              <a:rPr lang="en-US"/>
              <a:pPr>
                <a:defRPr/>
              </a:pPr>
              <a:t>9/14/2012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6E47BA70-79AB-478E-B2E7-721C31A06888}"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D233B96D-7D79-4E9B-BA64-3BA1E2F54A59}" type="datetimeFigureOut">
              <a:rPr lang="en-US"/>
              <a:pPr>
                <a:defRPr/>
              </a:pPr>
              <a:t>9/14/2012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BC572C08-4C51-479A-A8AE-5208469AE86F}"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B15253-F501-42BF-AE91-6E1EA0B4DEB9}" type="datetimeFigureOut">
              <a:rPr lang="en-US"/>
              <a:pPr>
                <a:defRPr/>
              </a:pPr>
              <a:t>9/14/2012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EFFC642F-7D1C-489A-98D2-A6BB1AE1CAE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2012DE-6210-4BB5-9EFF-FCFE104F5842}" type="datetimeFigureOut">
              <a:rPr lang="en-US"/>
              <a:pPr>
                <a:defRPr/>
              </a:pPr>
              <a:t>9/14/2012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3E07FCCC-ABCF-4B34-ADB6-F9763A0C2BE5}"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7A63C5-2FDC-4590-9CEF-7B3A65727385}" type="datetimeFigureOut">
              <a:rPr lang="en-US"/>
              <a:pPr>
                <a:defRPr/>
              </a:pPr>
              <a:t>9/14/2012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384329A-5668-4F3C-AA5E-4FDA70015EC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71CB36B-B417-45B5-816D-19E36D61B3C3}" type="datetimeFigureOut">
              <a:rPr lang="en-US"/>
              <a:pPr>
                <a:defRPr/>
              </a:pPr>
              <a:t>9/14/2012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E99AED9-6E21-4AD5-ACA1-A7357CFDE031}"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entury Schoolbook" pitchFamily="18" charset="0"/>
        </a:defRPr>
      </a:lvl2pPr>
      <a:lvl3pPr algn="ctr" rtl="0" fontAlgn="base">
        <a:spcBef>
          <a:spcPct val="0"/>
        </a:spcBef>
        <a:spcAft>
          <a:spcPct val="0"/>
        </a:spcAft>
        <a:defRPr sz="4400">
          <a:solidFill>
            <a:schemeClr val="tx1"/>
          </a:solidFill>
          <a:latin typeface="Century Schoolbook" pitchFamily="18" charset="0"/>
        </a:defRPr>
      </a:lvl3pPr>
      <a:lvl4pPr algn="ctr" rtl="0" fontAlgn="base">
        <a:spcBef>
          <a:spcPct val="0"/>
        </a:spcBef>
        <a:spcAft>
          <a:spcPct val="0"/>
        </a:spcAft>
        <a:defRPr sz="4400">
          <a:solidFill>
            <a:schemeClr val="tx1"/>
          </a:solidFill>
          <a:latin typeface="Century Schoolbook" pitchFamily="18" charset="0"/>
        </a:defRPr>
      </a:lvl4pPr>
      <a:lvl5pPr algn="ctr" rtl="0" fontAlgn="base">
        <a:spcBef>
          <a:spcPct val="0"/>
        </a:spcBef>
        <a:spcAft>
          <a:spcPct val="0"/>
        </a:spcAft>
        <a:defRPr sz="4400">
          <a:solidFill>
            <a:schemeClr val="tx1"/>
          </a:solidFill>
          <a:latin typeface="Century Schoolbook" pitchFamily="18" charset="0"/>
        </a:defRPr>
      </a:lvl5pPr>
      <a:lvl6pPr marL="457200" algn="ctr" rtl="0" fontAlgn="base">
        <a:spcBef>
          <a:spcPct val="0"/>
        </a:spcBef>
        <a:spcAft>
          <a:spcPct val="0"/>
        </a:spcAft>
        <a:defRPr sz="4400">
          <a:solidFill>
            <a:schemeClr val="tx1"/>
          </a:solidFill>
          <a:latin typeface="Century Schoolbook" pitchFamily="18" charset="0"/>
        </a:defRPr>
      </a:lvl6pPr>
      <a:lvl7pPr marL="914400" algn="ctr" rtl="0" fontAlgn="base">
        <a:spcBef>
          <a:spcPct val="0"/>
        </a:spcBef>
        <a:spcAft>
          <a:spcPct val="0"/>
        </a:spcAft>
        <a:defRPr sz="4400">
          <a:solidFill>
            <a:schemeClr val="tx1"/>
          </a:solidFill>
          <a:latin typeface="Century Schoolbook" pitchFamily="18" charset="0"/>
        </a:defRPr>
      </a:lvl7pPr>
      <a:lvl8pPr marL="1371600" algn="ctr" rtl="0" fontAlgn="base">
        <a:spcBef>
          <a:spcPct val="0"/>
        </a:spcBef>
        <a:spcAft>
          <a:spcPct val="0"/>
        </a:spcAft>
        <a:defRPr sz="4400">
          <a:solidFill>
            <a:schemeClr val="tx1"/>
          </a:solidFill>
          <a:latin typeface="Century Schoolbook" pitchFamily="18" charset="0"/>
        </a:defRPr>
      </a:lvl8pPr>
      <a:lvl9pPr marL="1828800" algn="ctr" rtl="0" fontAlgn="base">
        <a:spcBef>
          <a:spcPct val="0"/>
        </a:spcBef>
        <a:spcAft>
          <a:spcPct val="0"/>
        </a:spcAft>
        <a:defRPr sz="4400">
          <a:solidFill>
            <a:schemeClr val="tx1"/>
          </a:solidFill>
          <a:latin typeface="Century Schoolbook"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1563"/>
            <a:ext cx="8029575" cy="2000250"/>
          </a:xfrm>
        </p:spPr>
        <p:txBody>
          <a:bodyPr rtlCol="0">
            <a:normAutofit fontScale="90000"/>
          </a:bodyPr>
          <a:lstStyle/>
          <a:p>
            <a:pPr fontAlgn="auto">
              <a:spcAft>
                <a:spcPts val="0"/>
              </a:spcAft>
              <a:defRPr/>
            </a:pPr>
            <a:r>
              <a:rPr lang="en-AU" sz="8800" b="1" dirty="0" smtClean="0">
                <a:solidFill>
                  <a:schemeClr val="bg2">
                    <a:lumMod val="10000"/>
                  </a:schemeClr>
                </a:solidFill>
              </a:rPr>
              <a:t>First Eucharist </a:t>
            </a:r>
            <a:endParaRPr lang="en-AU" sz="8800" b="1" dirty="0">
              <a:solidFill>
                <a:schemeClr val="bg2">
                  <a:lumMod val="10000"/>
                </a:schemeClr>
              </a:solidFill>
            </a:endParaRPr>
          </a:p>
        </p:txBody>
      </p:sp>
      <p:sp>
        <p:nvSpPr>
          <p:cNvPr id="3" name="Subtitle 2"/>
          <p:cNvSpPr>
            <a:spLocks noGrp="1"/>
          </p:cNvSpPr>
          <p:nvPr>
            <p:ph type="subTitle" idx="1"/>
          </p:nvPr>
        </p:nvSpPr>
        <p:spPr>
          <a:xfrm>
            <a:off x="1371600" y="3071813"/>
            <a:ext cx="6400800" cy="2566987"/>
          </a:xfrm>
        </p:spPr>
        <p:txBody>
          <a:bodyPr rtlCol="0">
            <a:normAutofit/>
          </a:bodyPr>
          <a:lstStyle/>
          <a:p>
            <a:pPr fontAlgn="auto">
              <a:spcAft>
                <a:spcPts val="0"/>
              </a:spcAft>
              <a:buFont typeface="Arial" pitchFamily="34" charset="0"/>
              <a:buNone/>
              <a:defRPr/>
            </a:pPr>
            <a:r>
              <a:rPr lang="en-AU" sz="4400" b="1" dirty="0" smtClean="0">
                <a:solidFill>
                  <a:schemeClr val="bg2">
                    <a:lumMod val="10000"/>
                  </a:schemeClr>
                </a:solidFill>
              </a:rPr>
              <a:t>Retreat</a:t>
            </a:r>
            <a:endParaRPr lang="en-AU" sz="4400" b="1" dirty="0">
              <a:solidFill>
                <a:schemeClr val="bg2">
                  <a:lumMod val="10000"/>
                </a:schemeClr>
              </a:solidFill>
            </a:endParaRPr>
          </a:p>
        </p:txBody>
      </p:sp>
      <p:pic>
        <p:nvPicPr>
          <p:cNvPr id="13315" name="Picture 4" descr="http://www.staoptw.org/church/pictures/FirstEucharist.jpg"/>
          <p:cNvPicPr>
            <a:picLocks noChangeAspect="1" noChangeArrowheads="1"/>
          </p:cNvPicPr>
          <p:nvPr/>
        </p:nvPicPr>
        <p:blipFill>
          <a:blip r:embed="rId2" cstate="print"/>
          <a:srcRect b="17499"/>
          <a:stretch>
            <a:fillRect/>
          </a:stretch>
        </p:blipFill>
        <p:spPr bwMode="auto">
          <a:xfrm>
            <a:off x="3714750" y="4214813"/>
            <a:ext cx="2219325"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16632"/>
            <a:ext cx="8993010" cy="2088232"/>
          </a:xfrm>
        </p:spPr>
        <p:txBody>
          <a:bodyPr/>
          <a:lstStyle/>
          <a:p>
            <a:pPr algn="l"/>
            <a:r>
              <a:rPr lang="en-AU" sz="3600" dirty="0" smtClean="0"/>
              <a:t>Placemat Activity</a:t>
            </a:r>
            <a:br>
              <a:rPr lang="en-AU" sz="3600" dirty="0" smtClean="0"/>
            </a:br>
            <a:r>
              <a:rPr lang="en-AU" sz="3600" dirty="0" smtClean="0"/>
              <a:t>Name:</a:t>
            </a:r>
            <a:br>
              <a:rPr lang="en-AU" sz="3600" dirty="0" smtClean="0"/>
            </a:br>
            <a:r>
              <a:rPr lang="en-AU" sz="3600" dirty="0" smtClean="0"/>
              <a:t>Date:	Saturday 22</a:t>
            </a:r>
            <a:r>
              <a:rPr lang="en-AU" sz="3600" baseline="30000" dirty="0" smtClean="0"/>
              <a:t>nd</a:t>
            </a:r>
            <a:r>
              <a:rPr lang="en-AU" sz="3600" dirty="0" smtClean="0"/>
              <a:t> September</a:t>
            </a:r>
            <a:br>
              <a:rPr lang="en-AU" sz="3600" dirty="0" smtClean="0"/>
            </a:br>
            <a:r>
              <a:rPr lang="en-AU" sz="3600" dirty="0" smtClean="0"/>
              <a:t>		Sunday 23</a:t>
            </a:r>
            <a:r>
              <a:rPr lang="en-AU" sz="3600" baseline="30000" dirty="0" smtClean="0"/>
              <a:t>rd</a:t>
            </a:r>
            <a:r>
              <a:rPr lang="en-AU" sz="3600" dirty="0" smtClean="0"/>
              <a:t> September</a:t>
            </a:r>
            <a:endParaRPr lang="en-AU" sz="3600" dirty="0"/>
          </a:p>
        </p:txBody>
      </p:sp>
      <p:sp>
        <p:nvSpPr>
          <p:cNvPr id="3" name="Content Placeholder 2"/>
          <p:cNvSpPr>
            <a:spLocks noGrp="1"/>
          </p:cNvSpPr>
          <p:nvPr>
            <p:ph idx="1"/>
          </p:nvPr>
        </p:nvSpPr>
        <p:spPr>
          <a:xfrm>
            <a:off x="457200" y="1412776"/>
            <a:ext cx="8229600" cy="4713387"/>
          </a:xfrm>
        </p:spPr>
        <p:txBody>
          <a:bodyPr/>
          <a:lstStyle/>
          <a:p>
            <a:pPr>
              <a:buNone/>
            </a:pPr>
            <a:r>
              <a:rPr lang="en-AU" dirty="0" smtClean="0"/>
              <a:t>	</a:t>
            </a:r>
          </a:p>
          <a:p>
            <a:pPr>
              <a:buNone/>
            </a:pPr>
            <a:endParaRPr lang="en-AU" dirty="0"/>
          </a:p>
        </p:txBody>
      </p:sp>
      <p:pic>
        <p:nvPicPr>
          <p:cNvPr id="5" name="Picture 4" descr="placemat 1.bmp"/>
          <p:cNvPicPr>
            <a:picLocks noChangeAspect="1"/>
          </p:cNvPicPr>
          <p:nvPr/>
        </p:nvPicPr>
        <p:blipFill>
          <a:blip r:embed="rId2" cstate="print"/>
          <a:stretch>
            <a:fillRect/>
          </a:stretch>
        </p:blipFill>
        <p:spPr>
          <a:xfrm>
            <a:off x="4788024" y="2492896"/>
            <a:ext cx="4032448" cy="3996016"/>
          </a:xfrm>
          <a:prstGeom prst="rect">
            <a:avLst/>
          </a:prstGeom>
        </p:spPr>
      </p:pic>
      <p:pic>
        <p:nvPicPr>
          <p:cNvPr id="6" name="Picture 5"/>
          <p:cNvPicPr/>
          <p:nvPr/>
        </p:nvPicPr>
        <p:blipFill rotWithShape="1">
          <a:blip r:embed="rId3" cstate="print"/>
          <a:srcRect l="40133" t="61713" r="38816" b="7450"/>
          <a:stretch/>
        </p:blipFill>
        <p:spPr bwMode="auto">
          <a:xfrm>
            <a:off x="611560" y="2240848"/>
            <a:ext cx="3816424" cy="4392000"/>
          </a:xfrm>
          <a:prstGeom prst="rect">
            <a:avLst/>
          </a:prstGeom>
          <a:ln>
            <a:noFill/>
          </a:ln>
          <a:extLst>
            <a:ext uri="{53640926-AAD7-44D8-BBD7-CCE9431645EC}">
              <a14:shadowObscured xmlns:a14="http://schemas.microsoft.com/office/drawing/2010/main" xmlns=""/>
            </a:ext>
          </a:extLst>
        </p:spPr>
      </p:pic>
      <p:sp>
        <p:nvSpPr>
          <p:cNvPr id="7" name="TextBox 6"/>
          <p:cNvSpPr txBox="1"/>
          <p:nvPr/>
        </p:nvSpPr>
        <p:spPr>
          <a:xfrm>
            <a:off x="1979712" y="2636912"/>
            <a:ext cx="1584176" cy="646331"/>
          </a:xfrm>
          <a:prstGeom prst="rect">
            <a:avLst/>
          </a:prstGeom>
          <a:solidFill>
            <a:schemeClr val="bg1"/>
          </a:solidFill>
        </p:spPr>
        <p:txBody>
          <a:bodyPr wrap="square" rtlCol="0">
            <a:spAutoFit/>
          </a:bodyPr>
          <a:lstStyle/>
          <a:p>
            <a:pPr algn="ctr"/>
            <a:r>
              <a:rPr lang="en-AU" dirty="0" smtClean="0">
                <a:solidFill>
                  <a:schemeClr val="accent2">
                    <a:lumMod val="75000"/>
                  </a:schemeClr>
                </a:solidFill>
                <a:latin typeface="Baskerville Old Face" pitchFamily="18" charset="0"/>
              </a:rPr>
              <a:t>Diana </a:t>
            </a:r>
            <a:r>
              <a:rPr lang="en-AU" dirty="0" err="1" smtClean="0">
                <a:solidFill>
                  <a:schemeClr val="accent2">
                    <a:lumMod val="75000"/>
                  </a:schemeClr>
                </a:solidFill>
                <a:latin typeface="Baskerville Old Face" pitchFamily="18" charset="0"/>
              </a:rPr>
              <a:t>Alteri</a:t>
            </a:r>
            <a:endParaRPr lang="en-AU" dirty="0" smtClean="0">
              <a:solidFill>
                <a:schemeClr val="accent2">
                  <a:lumMod val="75000"/>
                </a:schemeClr>
              </a:solidFill>
              <a:latin typeface="Baskerville Old Face" pitchFamily="18" charset="0"/>
            </a:endParaRPr>
          </a:p>
          <a:p>
            <a:pPr algn="ctr"/>
            <a:r>
              <a:rPr lang="en-AU" dirty="0" smtClean="0">
                <a:solidFill>
                  <a:schemeClr val="accent2">
                    <a:lumMod val="75000"/>
                  </a:schemeClr>
                </a:solidFill>
                <a:latin typeface="Baskerville Old Face" pitchFamily="18" charset="0"/>
              </a:rPr>
              <a:t>22.09.2012</a:t>
            </a:r>
            <a:endParaRPr lang="en-AU" dirty="0">
              <a:solidFill>
                <a:schemeClr val="accent2">
                  <a:lumMod val="75000"/>
                </a:schemeClr>
              </a:solidFill>
              <a:latin typeface="Baskerville Old Face" pitchFamily="18" charset="0"/>
            </a:endParaRPr>
          </a:p>
        </p:txBody>
      </p:sp>
    </p:spTree>
    <p:extLst>
      <p:ext uri="{BB962C8B-B14F-4D97-AF65-F5344CB8AC3E}">
        <p14:creationId xmlns:p14="http://schemas.microsoft.com/office/powerpoint/2010/main" xmlns="" val="1215319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106688" cy="4525963"/>
          </a:xfrm>
        </p:spPr>
        <p:txBody>
          <a:bodyPr/>
          <a:lstStyle/>
          <a:p>
            <a:pPr marL="0" indent="0">
              <a:buNone/>
            </a:pPr>
            <a:r>
              <a:rPr lang="en-AU" sz="4400" b="1" dirty="0" smtClean="0">
                <a:solidFill>
                  <a:schemeClr val="accent2">
                    <a:lumMod val="75000"/>
                  </a:schemeClr>
                </a:solidFill>
              </a:rPr>
              <a:t>Cut out and name your pew card…</a:t>
            </a:r>
            <a:endParaRPr lang="en-AU" sz="4400" b="1" dirty="0">
              <a:solidFill>
                <a:schemeClr val="accent2">
                  <a:lumMod val="75000"/>
                </a:schemeClr>
              </a:solidFill>
            </a:endParaRPr>
          </a:p>
        </p:txBody>
      </p:sp>
      <p:pic>
        <p:nvPicPr>
          <p:cNvPr id="4" name="Picture 3"/>
          <p:cNvPicPr/>
          <p:nvPr/>
        </p:nvPicPr>
        <p:blipFill rotWithShape="1">
          <a:blip r:embed="rId2" cstate="print"/>
          <a:srcRect l="40133" t="61713" r="38816" b="7450"/>
          <a:stretch/>
        </p:blipFill>
        <p:spPr bwMode="auto">
          <a:xfrm>
            <a:off x="3635896" y="-100729"/>
            <a:ext cx="5292000" cy="6984000"/>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5508104" y="476672"/>
            <a:ext cx="2088232" cy="1569660"/>
          </a:xfrm>
          <a:prstGeom prst="rect">
            <a:avLst/>
          </a:prstGeom>
          <a:solidFill>
            <a:schemeClr val="bg1"/>
          </a:solidFill>
        </p:spPr>
        <p:txBody>
          <a:bodyPr wrap="square" rtlCol="0">
            <a:spAutoFit/>
          </a:bodyPr>
          <a:lstStyle/>
          <a:p>
            <a:pPr algn="ctr"/>
            <a:r>
              <a:rPr lang="en-AU" sz="3200" dirty="0" smtClean="0">
                <a:solidFill>
                  <a:schemeClr val="accent2">
                    <a:lumMod val="75000"/>
                  </a:schemeClr>
                </a:solidFill>
                <a:latin typeface="Baskerville Old Face" pitchFamily="18" charset="0"/>
              </a:rPr>
              <a:t>Diana </a:t>
            </a:r>
            <a:r>
              <a:rPr lang="en-AU" sz="3200" dirty="0" err="1" smtClean="0">
                <a:solidFill>
                  <a:schemeClr val="accent2">
                    <a:lumMod val="75000"/>
                  </a:schemeClr>
                </a:solidFill>
                <a:latin typeface="Baskerville Old Face" pitchFamily="18" charset="0"/>
              </a:rPr>
              <a:t>Alteri</a:t>
            </a:r>
            <a:endParaRPr lang="en-AU" sz="3200" dirty="0" smtClean="0">
              <a:solidFill>
                <a:schemeClr val="accent2">
                  <a:lumMod val="75000"/>
                </a:schemeClr>
              </a:solidFill>
              <a:latin typeface="Baskerville Old Face" pitchFamily="18" charset="0"/>
            </a:endParaRPr>
          </a:p>
          <a:p>
            <a:pPr algn="ctr"/>
            <a:r>
              <a:rPr lang="en-AU" sz="3200" dirty="0" smtClean="0">
                <a:solidFill>
                  <a:schemeClr val="accent2">
                    <a:lumMod val="75000"/>
                  </a:schemeClr>
                </a:solidFill>
                <a:latin typeface="Baskerville Old Face" pitchFamily="18" charset="0"/>
              </a:rPr>
              <a:t>22.09.2012</a:t>
            </a:r>
            <a:endParaRPr lang="en-AU" sz="3200" dirty="0">
              <a:solidFill>
                <a:schemeClr val="accent2">
                  <a:lumMod val="75000"/>
                </a:schemeClr>
              </a:solidFill>
              <a:latin typeface="Baskerville Old Face" pitchFamily="18" charset="0"/>
            </a:endParaRPr>
          </a:p>
        </p:txBody>
      </p:sp>
    </p:spTree>
    <p:extLst>
      <p:ext uri="{BB962C8B-B14F-4D97-AF65-F5344CB8AC3E}">
        <p14:creationId xmlns:p14="http://schemas.microsoft.com/office/powerpoint/2010/main" xmlns="" val="365792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AU" smtClean="0">
                <a:solidFill>
                  <a:schemeClr val="tx2"/>
                </a:solidFill>
              </a:rPr>
              <a:t>Why go to Mass?</a:t>
            </a:r>
          </a:p>
        </p:txBody>
      </p:sp>
      <p:pic>
        <p:nvPicPr>
          <p:cNvPr id="5"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26010" t="19199" r="16075" b="19714"/>
          <a:stretch/>
        </p:blipFill>
        <p:spPr bwMode="auto">
          <a:xfrm>
            <a:off x="2645070" y="2518782"/>
            <a:ext cx="3853860" cy="268879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3"/>
            <a:ext cx="6115050" cy="6192688"/>
          </a:xfrm>
        </p:spPr>
        <p:txBody>
          <a:bodyPr rtlCol="0">
            <a:normAutofit/>
          </a:bodyPr>
          <a:lstStyle/>
          <a:p>
            <a:pPr fontAlgn="auto">
              <a:spcAft>
                <a:spcPts val="0"/>
              </a:spcAft>
              <a:buFont typeface="Arial" pitchFamily="34" charset="0"/>
              <a:buNone/>
              <a:defRPr/>
            </a:pPr>
            <a:r>
              <a:rPr lang="en-AU" dirty="0" smtClean="0">
                <a:solidFill>
                  <a:schemeClr val="accent1">
                    <a:lumMod val="50000"/>
                  </a:schemeClr>
                </a:solidFill>
              </a:rPr>
              <a:t>	</a:t>
            </a:r>
          </a:p>
          <a:p>
            <a:pPr fontAlgn="auto">
              <a:spcAft>
                <a:spcPts val="0"/>
              </a:spcAft>
              <a:buFont typeface="Arial" pitchFamily="34" charset="0"/>
              <a:buNone/>
              <a:defRPr/>
            </a:pPr>
            <a:endParaRPr lang="en-AU" dirty="0">
              <a:solidFill>
                <a:schemeClr val="accent1">
                  <a:lumMod val="50000"/>
                </a:schemeClr>
              </a:solidFill>
              <a:effectLst>
                <a:outerShdw blurRad="38100" dist="38100" dir="2700000" algn="tl">
                  <a:srgbClr val="000000">
                    <a:alpha val="43137"/>
                  </a:srgbClr>
                </a:outerShdw>
              </a:effectLst>
            </a:endParaRPr>
          </a:p>
          <a:p>
            <a:pPr fontAlgn="auto">
              <a:spcAft>
                <a:spcPts val="0"/>
              </a:spcAft>
              <a:buFont typeface="Arial" pitchFamily="34" charset="0"/>
              <a:buNone/>
              <a:defRPr/>
            </a:pPr>
            <a:r>
              <a:rPr lang="en-AU" dirty="0">
                <a:solidFill>
                  <a:schemeClr val="accent1">
                    <a:lumMod val="50000"/>
                  </a:schemeClr>
                </a:solidFill>
                <a:effectLst>
                  <a:outerShdw blurRad="38100" dist="38100" dir="2700000" algn="tl">
                    <a:srgbClr val="000000">
                      <a:alpha val="43137"/>
                    </a:srgbClr>
                  </a:outerShdw>
                </a:effectLst>
              </a:rPr>
              <a:t>	</a:t>
            </a:r>
            <a:r>
              <a:rPr lang="en-AU" dirty="0" smtClean="0">
                <a:solidFill>
                  <a:schemeClr val="accent1">
                    <a:lumMod val="75000"/>
                  </a:schemeClr>
                </a:solidFill>
                <a:effectLst>
                  <a:outerShdw blurRad="38100" dist="38100" dir="2700000" algn="tl">
                    <a:srgbClr val="000000">
                      <a:alpha val="43137"/>
                    </a:srgbClr>
                  </a:outerShdw>
                </a:effectLst>
              </a:rPr>
              <a:t>The parish </a:t>
            </a:r>
            <a:r>
              <a:rPr lang="en-AU" dirty="0">
                <a:solidFill>
                  <a:schemeClr val="accent1">
                    <a:lumMod val="75000"/>
                  </a:schemeClr>
                </a:solidFill>
                <a:effectLst>
                  <a:outerShdw blurRad="38100" dist="38100" dir="2700000" algn="tl">
                    <a:srgbClr val="000000">
                      <a:alpha val="43137"/>
                    </a:srgbClr>
                  </a:outerShdw>
                </a:effectLst>
              </a:rPr>
              <a:t>community is </a:t>
            </a:r>
            <a:r>
              <a:rPr lang="en-AU" dirty="0" smtClean="0">
                <a:solidFill>
                  <a:schemeClr val="accent1">
                    <a:lumMod val="75000"/>
                  </a:schemeClr>
                </a:solidFill>
                <a:effectLst>
                  <a:outerShdw blurRad="38100" dist="38100" dir="2700000" algn="tl">
                    <a:srgbClr val="000000">
                      <a:alpha val="43137"/>
                    </a:srgbClr>
                  </a:outerShdw>
                </a:effectLst>
              </a:rPr>
              <a:t>very important in coming to know Jesus</a:t>
            </a:r>
            <a:r>
              <a:rPr lang="en-AU" dirty="0">
                <a:solidFill>
                  <a:schemeClr val="accent1">
                    <a:lumMod val="75000"/>
                  </a:schemeClr>
                </a:solidFill>
                <a:effectLst>
                  <a:outerShdw blurRad="38100" dist="38100" dir="2700000" algn="tl">
                    <a:srgbClr val="000000">
                      <a:alpha val="43137"/>
                    </a:srgbClr>
                  </a:outerShdw>
                </a:effectLst>
              </a:rPr>
              <a:t>.</a:t>
            </a:r>
            <a:r>
              <a:rPr lang="en-AU" dirty="0" smtClean="0">
                <a:solidFill>
                  <a:schemeClr val="accent1">
                    <a:lumMod val="75000"/>
                  </a:schemeClr>
                </a:solidFill>
                <a:effectLst>
                  <a:outerShdw blurRad="38100" dist="38100" dir="2700000" algn="tl">
                    <a:srgbClr val="000000">
                      <a:alpha val="43137"/>
                    </a:srgbClr>
                  </a:outerShdw>
                </a:effectLst>
              </a:rPr>
              <a:t> </a:t>
            </a:r>
          </a:p>
          <a:p>
            <a:pPr fontAlgn="auto">
              <a:spcAft>
                <a:spcPts val="0"/>
              </a:spcAft>
              <a:buFont typeface="Arial" pitchFamily="34" charset="0"/>
              <a:buNone/>
              <a:defRPr/>
            </a:pPr>
            <a:r>
              <a:rPr lang="en-AU" dirty="0">
                <a:solidFill>
                  <a:schemeClr val="accent1">
                    <a:lumMod val="75000"/>
                  </a:schemeClr>
                </a:solidFill>
                <a:effectLst>
                  <a:outerShdw blurRad="38100" dist="38100" dir="2700000" algn="tl">
                    <a:srgbClr val="000000">
                      <a:alpha val="43137"/>
                    </a:srgbClr>
                  </a:outerShdw>
                </a:effectLst>
              </a:rPr>
              <a:t>	</a:t>
            </a:r>
            <a:r>
              <a:rPr lang="en-AU" dirty="0" smtClean="0">
                <a:solidFill>
                  <a:schemeClr val="accent1">
                    <a:lumMod val="75000"/>
                  </a:schemeClr>
                </a:solidFill>
                <a:effectLst>
                  <a:outerShdw blurRad="38100" dist="38100" dir="2700000" algn="tl">
                    <a:srgbClr val="000000">
                      <a:alpha val="43137"/>
                    </a:srgbClr>
                  </a:outerShdw>
                </a:effectLst>
              </a:rPr>
              <a:t>The parish </a:t>
            </a:r>
            <a:r>
              <a:rPr lang="en-AU" dirty="0">
                <a:solidFill>
                  <a:schemeClr val="accent1">
                    <a:lumMod val="75000"/>
                  </a:schemeClr>
                </a:solidFill>
                <a:effectLst>
                  <a:outerShdw blurRad="38100" dist="38100" dir="2700000" algn="tl">
                    <a:srgbClr val="000000">
                      <a:alpha val="43137"/>
                    </a:srgbClr>
                  </a:outerShdw>
                </a:effectLst>
              </a:rPr>
              <a:t>will do all that </a:t>
            </a:r>
            <a:r>
              <a:rPr lang="en-AU" dirty="0" smtClean="0">
                <a:solidFill>
                  <a:schemeClr val="accent1">
                    <a:lumMod val="75000"/>
                  </a:schemeClr>
                </a:solidFill>
                <a:effectLst>
                  <a:outerShdw blurRad="38100" dist="38100" dir="2700000" algn="tl">
                    <a:srgbClr val="000000">
                      <a:alpha val="43137"/>
                    </a:srgbClr>
                  </a:outerShdw>
                </a:effectLst>
              </a:rPr>
              <a:t>it </a:t>
            </a:r>
            <a:r>
              <a:rPr lang="en-AU" dirty="0">
                <a:solidFill>
                  <a:schemeClr val="accent1">
                    <a:lumMod val="75000"/>
                  </a:schemeClr>
                </a:solidFill>
                <a:effectLst>
                  <a:outerShdw blurRad="38100" dist="38100" dir="2700000" algn="tl">
                    <a:srgbClr val="000000">
                      <a:alpha val="43137"/>
                    </a:srgbClr>
                  </a:outerShdw>
                </a:effectLst>
              </a:rPr>
              <a:t>can to support you in your </a:t>
            </a:r>
            <a:r>
              <a:rPr lang="en-AU" dirty="0" smtClean="0">
                <a:solidFill>
                  <a:schemeClr val="accent1">
                    <a:lumMod val="75000"/>
                  </a:schemeClr>
                </a:solidFill>
                <a:effectLst>
                  <a:outerShdw blurRad="38100" dist="38100" dir="2700000" algn="tl">
                    <a:srgbClr val="000000">
                      <a:alpha val="43137"/>
                    </a:srgbClr>
                  </a:outerShdw>
                </a:effectLst>
              </a:rPr>
              <a:t>Journey of faith.</a:t>
            </a:r>
          </a:p>
          <a:p>
            <a:pPr fontAlgn="auto">
              <a:spcAft>
                <a:spcPts val="0"/>
              </a:spcAft>
              <a:buFont typeface="Arial" pitchFamily="34" charset="0"/>
              <a:buNone/>
              <a:defRPr/>
            </a:pPr>
            <a:r>
              <a:rPr lang="en-AU" dirty="0">
                <a:solidFill>
                  <a:schemeClr val="accent1">
                    <a:lumMod val="75000"/>
                  </a:schemeClr>
                </a:solidFill>
                <a:effectLst>
                  <a:outerShdw blurRad="38100" dist="38100" dir="2700000" algn="tl">
                    <a:srgbClr val="000000">
                      <a:alpha val="43137"/>
                    </a:srgbClr>
                  </a:outerShdw>
                </a:effectLst>
              </a:rPr>
              <a:t>	</a:t>
            </a:r>
            <a:r>
              <a:rPr lang="en-AU" dirty="0" smtClean="0">
                <a:solidFill>
                  <a:schemeClr val="accent1">
                    <a:lumMod val="75000"/>
                  </a:schemeClr>
                </a:solidFill>
                <a:effectLst>
                  <a:outerShdw blurRad="38100" dist="38100" dir="2700000" algn="tl">
                    <a:srgbClr val="000000">
                      <a:alpha val="43137"/>
                    </a:srgbClr>
                  </a:outerShdw>
                </a:effectLst>
              </a:rPr>
              <a:t>The parish is where you learn to live like Jesus and </a:t>
            </a:r>
          </a:p>
          <a:p>
            <a:pPr fontAlgn="auto">
              <a:spcAft>
                <a:spcPts val="0"/>
              </a:spcAft>
              <a:buFont typeface="Arial" pitchFamily="34" charset="0"/>
              <a:buNone/>
              <a:defRPr/>
            </a:pPr>
            <a:r>
              <a:rPr lang="en-AU" dirty="0">
                <a:solidFill>
                  <a:schemeClr val="accent1">
                    <a:lumMod val="75000"/>
                  </a:schemeClr>
                </a:solidFill>
                <a:effectLst>
                  <a:outerShdw blurRad="38100" dist="38100" dir="2700000" algn="tl">
                    <a:srgbClr val="000000">
                      <a:alpha val="43137"/>
                    </a:srgbClr>
                  </a:outerShdw>
                </a:effectLst>
              </a:rPr>
              <a:t>	</a:t>
            </a:r>
            <a:r>
              <a:rPr lang="en-AU" dirty="0" smtClean="0">
                <a:solidFill>
                  <a:schemeClr val="accent1">
                    <a:lumMod val="75000"/>
                  </a:schemeClr>
                </a:solidFill>
                <a:effectLst>
                  <a:outerShdw blurRad="38100" dist="38100" dir="2700000" algn="tl">
                    <a:srgbClr val="000000">
                      <a:alpha val="43137"/>
                    </a:srgbClr>
                  </a:outerShdw>
                </a:effectLst>
              </a:rPr>
              <a:t>receive the sacraments.</a:t>
            </a:r>
            <a:endParaRPr lang="en-AU" dirty="0">
              <a:solidFill>
                <a:schemeClr val="accent1">
                  <a:lumMod val="75000"/>
                </a:schemeClr>
              </a:solidFill>
              <a:effectLst>
                <a:outerShdw blurRad="38100" dist="38100" dir="2700000" algn="tl">
                  <a:srgbClr val="000000">
                    <a:alpha val="43137"/>
                  </a:srgbClr>
                </a:outerShdw>
              </a:effectLst>
            </a:endParaRPr>
          </a:p>
        </p:txBody>
      </p:sp>
      <p:pic>
        <p:nvPicPr>
          <p:cNvPr id="22530" name="Picture 3" descr="ST Mary's Leederville.jpg"/>
          <p:cNvPicPr>
            <a:picLocks noChangeAspect="1"/>
          </p:cNvPicPr>
          <p:nvPr/>
        </p:nvPicPr>
        <p:blipFill>
          <a:blip r:embed="rId2" cstate="print"/>
          <a:srcRect/>
          <a:stretch>
            <a:fillRect/>
          </a:stretch>
        </p:blipFill>
        <p:spPr bwMode="auto">
          <a:xfrm>
            <a:off x="6572250" y="500063"/>
            <a:ext cx="2305050" cy="3333750"/>
          </a:xfrm>
          <a:prstGeom prst="rect">
            <a:avLst/>
          </a:prstGeom>
          <a:noFill/>
          <a:ln w="9525">
            <a:noFill/>
            <a:miter lim="800000"/>
            <a:headEnd/>
            <a:tailEnd/>
          </a:ln>
        </p:spPr>
      </p:pic>
      <p:pic>
        <p:nvPicPr>
          <p:cNvPr id="22531" name="Picture 4" descr="St Mary's _sign.jpg"/>
          <p:cNvPicPr>
            <a:picLocks noChangeAspect="1"/>
          </p:cNvPicPr>
          <p:nvPr/>
        </p:nvPicPr>
        <p:blipFill>
          <a:blip r:embed="rId3" cstate="print"/>
          <a:srcRect/>
          <a:stretch>
            <a:fillRect/>
          </a:stretch>
        </p:blipFill>
        <p:spPr bwMode="auto">
          <a:xfrm>
            <a:off x="6500813" y="4143375"/>
            <a:ext cx="2643187" cy="204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AU" dirty="0" smtClean="0">
                <a:solidFill>
                  <a:schemeClr val="accent6">
                    <a:lumMod val="50000"/>
                  </a:schemeClr>
                </a:solidFill>
              </a:rPr>
              <a:t>Letter to mum and dad</a:t>
            </a:r>
            <a:br>
              <a:rPr lang="en-AU" dirty="0" smtClean="0">
                <a:solidFill>
                  <a:schemeClr val="accent6">
                    <a:lumMod val="50000"/>
                  </a:schemeClr>
                </a:solidFill>
              </a:rPr>
            </a:br>
            <a:endParaRPr lang="en-AU" dirty="0">
              <a:solidFill>
                <a:schemeClr val="accent6">
                  <a:lumMod val="50000"/>
                </a:schemeClr>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AU" dirty="0" smtClean="0">
                <a:solidFill>
                  <a:schemeClr val="accent6">
                    <a:lumMod val="50000"/>
                  </a:schemeClr>
                </a:solidFill>
              </a:rPr>
              <a:t>Dear mum and dad...</a:t>
            </a:r>
          </a:p>
          <a:p>
            <a:pPr fontAlgn="auto">
              <a:spcAft>
                <a:spcPts val="0"/>
              </a:spcAft>
              <a:buFont typeface="Arial" pitchFamily="34" charset="0"/>
              <a:buNone/>
              <a:defRPr/>
            </a:pPr>
            <a:r>
              <a:rPr lang="en-AU" dirty="0" smtClean="0">
                <a:solidFill>
                  <a:schemeClr val="accent6">
                    <a:lumMod val="50000"/>
                  </a:schemeClr>
                </a:solidFill>
              </a:rPr>
              <a:t>Thank you for:</a:t>
            </a:r>
          </a:p>
          <a:p>
            <a:pPr fontAlgn="auto">
              <a:spcAft>
                <a:spcPts val="0"/>
              </a:spcAft>
              <a:buFont typeface="Arial" pitchFamily="34" charset="0"/>
              <a:buNone/>
              <a:defRPr/>
            </a:pPr>
            <a:r>
              <a:rPr lang="en-AU" i="1" dirty="0" smtClean="0">
                <a:solidFill>
                  <a:schemeClr val="accent6">
                    <a:lumMod val="50000"/>
                  </a:schemeClr>
                </a:solidFill>
              </a:rPr>
              <a:t>caring about me</a:t>
            </a:r>
          </a:p>
          <a:p>
            <a:pPr fontAlgn="auto">
              <a:spcAft>
                <a:spcPts val="0"/>
              </a:spcAft>
              <a:buFont typeface="Arial" pitchFamily="34" charset="0"/>
              <a:buNone/>
              <a:defRPr/>
            </a:pPr>
            <a:r>
              <a:rPr lang="en-AU" i="1" dirty="0" smtClean="0">
                <a:solidFill>
                  <a:schemeClr val="accent6">
                    <a:lumMod val="50000"/>
                  </a:schemeClr>
                </a:solidFill>
              </a:rPr>
              <a:t>teaching me about Jesus</a:t>
            </a:r>
          </a:p>
          <a:p>
            <a:pPr fontAlgn="auto">
              <a:spcAft>
                <a:spcPts val="0"/>
              </a:spcAft>
              <a:buFont typeface="Arial" pitchFamily="34" charset="0"/>
              <a:buNone/>
              <a:defRPr/>
            </a:pPr>
            <a:r>
              <a:rPr lang="en-AU" i="1" dirty="0">
                <a:solidFill>
                  <a:schemeClr val="accent6">
                    <a:lumMod val="50000"/>
                  </a:schemeClr>
                </a:solidFill>
              </a:rPr>
              <a:t>f</a:t>
            </a:r>
            <a:r>
              <a:rPr lang="en-AU" i="1" dirty="0" smtClean="0">
                <a:solidFill>
                  <a:schemeClr val="accent6">
                    <a:lumMod val="50000"/>
                  </a:schemeClr>
                </a:solidFill>
              </a:rPr>
              <a:t>orgiving me</a:t>
            </a:r>
          </a:p>
          <a:p>
            <a:pPr fontAlgn="auto">
              <a:spcAft>
                <a:spcPts val="0"/>
              </a:spcAft>
              <a:buFont typeface="Arial" pitchFamily="34" charset="0"/>
              <a:buNone/>
              <a:defRPr/>
            </a:pPr>
            <a:r>
              <a:rPr lang="en-AU" i="1" dirty="0">
                <a:solidFill>
                  <a:schemeClr val="accent6">
                    <a:lumMod val="50000"/>
                  </a:schemeClr>
                </a:solidFill>
              </a:rPr>
              <a:t>l</a:t>
            </a:r>
            <a:r>
              <a:rPr lang="en-AU" i="1" dirty="0" smtClean="0">
                <a:solidFill>
                  <a:schemeClr val="accent6">
                    <a:lumMod val="50000"/>
                  </a:schemeClr>
                </a:solidFill>
              </a:rPr>
              <a:t>oving me always</a:t>
            </a:r>
          </a:p>
          <a:p>
            <a:pPr fontAlgn="auto">
              <a:spcAft>
                <a:spcPts val="0"/>
              </a:spcAft>
              <a:buFont typeface="Arial" pitchFamily="34" charset="0"/>
              <a:buNone/>
              <a:defRPr/>
            </a:pPr>
            <a:r>
              <a:rPr lang="en-AU" dirty="0" smtClean="0">
                <a:solidFill>
                  <a:schemeClr val="accent6">
                    <a:lumMod val="50000"/>
                  </a:schemeClr>
                </a:solidFill>
              </a:rPr>
              <a:t>I pray that....</a:t>
            </a:r>
            <a:endParaRPr lang="en-AU" dirty="0">
              <a:solidFill>
                <a:schemeClr val="accent6">
                  <a:lumMod val="50000"/>
                </a:schemeClr>
              </a:solidFill>
            </a:endParaRPr>
          </a:p>
          <a:p>
            <a:pPr fontAlgn="auto">
              <a:spcAft>
                <a:spcPts val="0"/>
              </a:spcAft>
              <a:buFont typeface="Arial" pitchFamily="34" charset="0"/>
              <a:buNone/>
              <a:defRPr/>
            </a:pPr>
            <a:endParaRPr lang="en-AU" dirty="0">
              <a:solidFill>
                <a:schemeClr val="accent6">
                  <a:lumMod val="50000"/>
                </a:schemeClr>
              </a:solidFill>
            </a:endParaRPr>
          </a:p>
        </p:txBody>
      </p:sp>
      <p:pic>
        <p:nvPicPr>
          <p:cNvPr id="4" name="Picture 3"/>
          <p:cNvPicPr/>
          <p:nvPr/>
        </p:nvPicPr>
        <p:blipFill rotWithShape="1">
          <a:blip r:embed="rId2" cstate="print"/>
          <a:srcRect l="28825" t="18277" r="35457" b="56658"/>
          <a:stretch/>
        </p:blipFill>
        <p:spPr bwMode="auto">
          <a:xfrm>
            <a:off x="3851920" y="908720"/>
            <a:ext cx="1238250" cy="694690"/>
          </a:xfrm>
          <a:prstGeom prst="rect">
            <a:avLst/>
          </a:prstGeom>
          <a:ln>
            <a:noFill/>
          </a:ln>
          <a:extLst>
            <a:ext uri="{53640926-AAD7-44D8-BBD7-CCE9431645EC}">
              <a14:shadowObscured xmlns:a14="http://schemas.microsoft.com/office/drawing/2010/main" xmlns=""/>
            </a:ext>
          </a:extLst>
        </p:spPr>
      </p:pic>
      <p:pic>
        <p:nvPicPr>
          <p:cNvPr id="5" name="Picture 4"/>
          <p:cNvPicPr/>
          <p:nvPr/>
        </p:nvPicPr>
        <p:blipFill rotWithShape="1">
          <a:blip r:embed="rId3" cstate="print"/>
          <a:srcRect l="28825" t="18277" r="35457" b="56658"/>
          <a:stretch/>
        </p:blipFill>
        <p:spPr bwMode="auto">
          <a:xfrm>
            <a:off x="5580112" y="3356992"/>
            <a:ext cx="3168352" cy="199083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59995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Blue chalice background.jpg"/>
          <p:cNvPicPr>
            <a:picLocks noChangeAspect="1"/>
          </p:cNvPicPr>
          <p:nvPr/>
        </p:nvPicPr>
        <p:blipFill>
          <a:blip r:embed="rId2" cstate="print"/>
          <a:srcRect/>
          <a:stretch>
            <a:fillRect/>
          </a:stretch>
        </p:blipFill>
        <p:spPr bwMode="auto">
          <a:xfrm>
            <a:off x="0" y="0"/>
            <a:ext cx="9144000" cy="1524000"/>
          </a:xfrm>
          <a:prstGeom prst="rect">
            <a:avLst/>
          </a:prstGeom>
          <a:noFill/>
          <a:ln w="9525">
            <a:noFill/>
            <a:miter lim="800000"/>
            <a:headEnd/>
            <a:tailEnd/>
          </a:ln>
        </p:spPr>
      </p:pic>
      <p:sp>
        <p:nvSpPr>
          <p:cNvPr id="14338" name="Title 1"/>
          <p:cNvSpPr>
            <a:spLocks noGrp="1"/>
          </p:cNvSpPr>
          <p:nvPr>
            <p:ph type="title"/>
          </p:nvPr>
        </p:nvSpPr>
        <p:spPr/>
        <p:txBody>
          <a:bodyPr/>
          <a:lstStyle/>
          <a:p>
            <a:r>
              <a:rPr lang="en-AU" b="1" smtClean="0">
                <a:solidFill>
                  <a:srgbClr val="FFFFFF"/>
                </a:solidFill>
              </a:rPr>
              <a:t>Prayer</a:t>
            </a:r>
          </a:p>
        </p:txBody>
      </p:sp>
      <p:sp>
        <p:nvSpPr>
          <p:cNvPr id="3" name="Content Placeholder 2"/>
          <p:cNvSpPr>
            <a:spLocks noGrp="1"/>
          </p:cNvSpPr>
          <p:nvPr>
            <p:ph idx="1"/>
          </p:nvPr>
        </p:nvSpPr>
        <p:spPr>
          <a:xfrm>
            <a:off x="214313" y="1571625"/>
            <a:ext cx="8929687" cy="5072063"/>
          </a:xfrm>
        </p:spPr>
        <p:txBody>
          <a:bodyPr rtlCol="0">
            <a:normAutofit lnSpcReduction="10000"/>
          </a:bodyPr>
          <a:lstStyle/>
          <a:p>
            <a:pPr fontAlgn="auto">
              <a:spcAft>
                <a:spcPts val="0"/>
              </a:spcAft>
              <a:buFont typeface="Arial" pitchFamily="34" charset="0"/>
              <a:buNone/>
              <a:defRPr/>
            </a:pPr>
            <a:r>
              <a:rPr lang="en-AU" dirty="0" smtClean="0"/>
              <a:t>	</a:t>
            </a:r>
            <a:r>
              <a:rPr lang="en-AU" b="1" dirty="0" smtClean="0">
                <a:solidFill>
                  <a:schemeClr val="bg2">
                    <a:lumMod val="10000"/>
                  </a:schemeClr>
                </a:solidFill>
              </a:rPr>
              <a:t>Dear God, you know and love each one of us. Your Son, Jesus Christ, gave his Body and Blood in the Eucharist as a sign of your love for us. </a:t>
            </a:r>
          </a:p>
          <a:p>
            <a:pPr fontAlgn="auto">
              <a:spcAft>
                <a:spcPts val="0"/>
              </a:spcAft>
              <a:buFont typeface="Arial" pitchFamily="34" charset="0"/>
              <a:buNone/>
              <a:defRPr/>
            </a:pPr>
            <a:r>
              <a:rPr lang="en-AU" b="1" dirty="0" smtClean="0">
                <a:solidFill>
                  <a:schemeClr val="bg2">
                    <a:lumMod val="10000"/>
                  </a:schemeClr>
                </a:solidFill>
              </a:rPr>
              <a:t>	Through it may we come to experience your love, and in turn love others. We ask this through Jesus your Son and with the Holy Spirit, one God for ever and ever.</a:t>
            </a:r>
          </a:p>
          <a:p>
            <a:pPr fontAlgn="auto">
              <a:spcAft>
                <a:spcPts val="0"/>
              </a:spcAft>
              <a:buFont typeface="Arial" pitchFamily="34" charset="0"/>
              <a:buNone/>
              <a:defRPr/>
            </a:pPr>
            <a:r>
              <a:rPr lang="en-AU" b="1" dirty="0" smtClean="0">
                <a:solidFill>
                  <a:schemeClr val="bg2">
                    <a:lumMod val="10000"/>
                  </a:schemeClr>
                </a:solidFill>
              </a:rPr>
              <a:t>	Amen.</a:t>
            </a:r>
            <a:endParaRPr lang="en-AU" dirty="0" smtClean="0">
              <a:solidFill>
                <a:schemeClr val="bg2">
                  <a:lumMod val="10000"/>
                </a:schemeClr>
              </a:solidFill>
            </a:endParaRPr>
          </a:p>
          <a:p>
            <a:pPr fontAlgn="auto">
              <a:spcAft>
                <a:spcPts val="0"/>
              </a:spcAft>
              <a:buFont typeface="Arial" pitchFamily="34" charset="0"/>
              <a:buNone/>
              <a:defRPr/>
            </a:pPr>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Blue chalice background.jpg"/>
          <p:cNvPicPr>
            <a:picLocks noChangeAspect="1"/>
          </p:cNvPicPr>
          <p:nvPr/>
        </p:nvPicPr>
        <p:blipFill>
          <a:blip r:embed="rId2" cstate="print"/>
          <a:srcRect/>
          <a:stretch>
            <a:fillRect/>
          </a:stretch>
        </p:blipFill>
        <p:spPr bwMode="auto">
          <a:xfrm>
            <a:off x="0" y="0"/>
            <a:ext cx="9144000" cy="1524000"/>
          </a:xfrm>
          <a:prstGeom prst="rect">
            <a:avLst/>
          </a:prstGeom>
          <a:noFill/>
          <a:ln w="9525">
            <a:noFill/>
            <a:miter lim="800000"/>
            <a:headEnd/>
            <a:tailEnd/>
          </a:ln>
        </p:spPr>
      </p:pic>
      <p:sp>
        <p:nvSpPr>
          <p:cNvPr id="2" name="Title 1"/>
          <p:cNvSpPr>
            <a:spLocks noGrp="1"/>
          </p:cNvSpPr>
          <p:nvPr>
            <p:ph type="title"/>
          </p:nvPr>
        </p:nvSpPr>
        <p:spPr>
          <a:xfrm>
            <a:off x="1428750" y="274638"/>
            <a:ext cx="7715250" cy="1143000"/>
          </a:xfrm>
        </p:spPr>
        <p:txBody>
          <a:bodyPr rtlCol="0">
            <a:normAutofit fontScale="90000"/>
          </a:bodyPr>
          <a:lstStyle/>
          <a:p>
            <a:pPr fontAlgn="auto">
              <a:spcAft>
                <a:spcPts val="0"/>
              </a:spcAft>
              <a:defRPr/>
            </a:pPr>
            <a:r>
              <a:rPr lang="en-AU" b="1" dirty="0" smtClean="0">
                <a:solidFill>
                  <a:srgbClr val="FFFFFF"/>
                </a:solidFill>
              </a:rPr>
              <a:t>The Sacrament of the Eucharist</a:t>
            </a:r>
            <a:endParaRPr lang="en-AU" b="1" dirty="0">
              <a:solidFill>
                <a:srgbClr val="FFFFFF"/>
              </a:solidFill>
            </a:endParaRPr>
          </a:p>
        </p:txBody>
      </p:sp>
      <p:sp>
        <p:nvSpPr>
          <p:cNvPr id="3" name="Content Placeholder 2"/>
          <p:cNvSpPr>
            <a:spLocks noGrp="1"/>
          </p:cNvSpPr>
          <p:nvPr>
            <p:ph idx="1"/>
          </p:nvPr>
        </p:nvSpPr>
        <p:spPr>
          <a:xfrm>
            <a:off x="457200" y="1600200"/>
            <a:ext cx="8329613" cy="5043488"/>
          </a:xfrm>
        </p:spPr>
        <p:txBody>
          <a:bodyPr>
            <a:normAutofit/>
          </a:bodyPr>
          <a:lstStyle/>
          <a:p>
            <a:r>
              <a:rPr lang="en-AU" dirty="0" smtClean="0">
                <a:solidFill>
                  <a:srgbClr val="10253F"/>
                </a:solidFill>
              </a:rPr>
              <a:t>First Holy Communion is the name 	we give to the first time people receive Jesus in the sacrament of the Eucharist. </a:t>
            </a:r>
          </a:p>
          <a:p>
            <a:r>
              <a:rPr lang="en-AU" dirty="0" smtClean="0">
                <a:solidFill>
                  <a:srgbClr val="10253F"/>
                </a:solidFill>
              </a:rPr>
              <a:t>The celebration of First Eucharist is a sacred and important moment on a long journey of our faith. </a:t>
            </a:r>
          </a:p>
          <a:p>
            <a:r>
              <a:rPr lang="en-AU" dirty="0" smtClean="0">
                <a:solidFill>
                  <a:srgbClr val="10253F"/>
                </a:solidFill>
              </a:rPr>
              <a:t>With Baptism and Confirmation, it opens the door to full membership of the Christian community.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Blue chalice background.jpg"/>
          <p:cNvPicPr>
            <a:picLocks noChangeAspect="1"/>
          </p:cNvPicPr>
          <p:nvPr/>
        </p:nvPicPr>
        <p:blipFill>
          <a:blip r:embed="rId2" cstate="print"/>
          <a:srcRect/>
          <a:stretch>
            <a:fillRect/>
          </a:stretch>
        </p:blipFill>
        <p:spPr bwMode="auto">
          <a:xfrm>
            <a:off x="0" y="0"/>
            <a:ext cx="9144000" cy="1524000"/>
          </a:xfrm>
          <a:prstGeom prst="rect">
            <a:avLst/>
          </a:prstGeom>
          <a:noFill/>
          <a:ln w="9525">
            <a:noFill/>
            <a:miter lim="800000"/>
            <a:headEnd/>
            <a:tailEnd/>
          </a:ln>
        </p:spPr>
      </p:pic>
      <p:sp>
        <p:nvSpPr>
          <p:cNvPr id="17410" name="Title 1"/>
          <p:cNvSpPr>
            <a:spLocks noGrp="1"/>
          </p:cNvSpPr>
          <p:nvPr>
            <p:ph type="title"/>
          </p:nvPr>
        </p:nvSpPr>
        <p:spPr/>
        <p:txBody>
          <a:bodyPr/>
          <a:lstStyle/>
          <a:p>
            <a:r>
              <a:rPr lang="en-AU" smtClean="0">
                <a:solidFill>
                  <a:srgbClr val="FFFFFF"/>
                </a:solidFill>
              </a:rPr>
              <a:t>Sacraments of Initiation</a:t>
            </a:r>
          </a:p>
        </p:txBody>
      </p:sp>
      <p:sp>
        <p:nvSpPr>
          <p:cNvPr id="3" name="Content Placeholder 2"/>
          <p:cNvSpPr>
            <a:spLocks noGrp="1"/>
          </p:cNvSpPr>
          <p:nvPr>
            <p:ph idx="1"/>
          </p:nvPr>
        </p:nvSpPr>
        <p:spPr>
          <a:xfrm>
            <a:off x="457200" y="1600200"/>
            <a:ext cx="8329613" cy="4829175"/>
          </a:xfrm>
        </p:spPr>
        <p:txBody>
          <a:bodyPr rtlCol="0">
            <a:normAutofit fontScale="92500" lnSpcReduction="10000"/>
          </a:bodyPr>
          <a:lstStyle/>
          <a:p>
            <a:pPr fontAlgn="auto">
              <a:spcAft>
                <a:spcPts val="0"/>
              </a:spcAft>
              <a:defRPr/>
            </a:pPr>
            <a:r>
              <a:rPr lang="en-AU" dirty="0" smtClean="0">
                <a:solidFill>
                  <a:schemeClr val="tx2">
                    <a:lumMod val="50000"/>
                  </a:schemeClr>
                </a:solidFill>
              </a:rPr>
              <a:t>Initiation into the Roman Catholic Church is through the sacraments of Baptism, Confirmation and Eucharist. </a:t>
            </a:r>
          </a:p>
          <a:p>
            <a:pPr fontAlgn="auto">
              <a:spcAft>
                <a:spcPts val="0"/>
              </a:spcAft>
              <a:defRPr/>
            </a:pPr>
            <a:r>
              <a:rPr lang="en-AU" dirty="0" smtClean="0">
                <a:solidFill>
                  <a:schemeClr val="tx2">
                    <a:lumMod val="50000"/>
                  </a:schemeClr>
                </a:solidFill>
              </a:rPr>
              <a:t>First Holy Communion, </a:t>
            </a:r>
            <a:r>
              <a:rPr lang="en-AU" b="1" dirty="0" smtClean="0">
                <a:solidFill>
                  <a:schemeClr val="tx2">
                    <a:lumMod val="50000"/>
                  </a:schemeClr>
                </a:solidFill>
              </a:rPr>
              <a:t>sharing in 	the body and blood of the Lord at 	Mass</a:t>
            </a:r>
            <a:r>
              <a:rPr lang="en-AU" dirty="0" smtClean="0">
                <a:solidFill>
                  <a:schemeClr val="tx2">
                    <a:lumMod val="50000"/>
                  </a:schemeClr>
                </a:solidFill>
              </a:rPr>
              <a:t> for the first time, is the high point 	of the initiation process. </a:t>
            </a:r>
            <a:endParaRPr lang="en-AU" dirty="0">
              <a:solidFill>
                <a:schemeClr val="tx2">
                  <a:lumMod val="50000"/>
                </a:schemeClr>
              </a:solidFill>
            </a:endParaRPr>
          </a:p>
          <a:p>
            <a:pPr fontAlgn="auto">
              <a:spcAft>
                <a:spcPts val="0"/>
              </a:spcAft>
              <a:defRPr/>
            </a:pPr>
            <a:r>
              <a:rPr lang="en-AU" dirty="0" smtClean="0">
                <a:solidFill>
                  <a:schemeClr val="tx2">
                    <a:lumMod val="50000"/>
                  </a:schemeClr>
                </a:solidFill>
              </a:rPr>
              <a:t>Eating and drinking with the rest of the community at the Table of the Lord is a sign of belonging fully to that community.</a:t>
            </a:r>
          </a:p>
          <a:p>
            <a:pPr fontAlgn="auto">
              <a:spcAft>
                <a:spcPts val="0"/>
              </a:spcAft>
              <a:buFont typeface="Arial" pitchFamily="34" charset="0"/>
              <a:buChar char="•"/>
              <a:defRPr/>
            </a:pP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5840413"/>
          </a:xfrm>
        </p:spPr>
        <p:txBody>
          <a:bodyPr rtlCol="0">
            <a:normAutofit/>
          </a:bodyPr>
          <a:lstStyle/>
          <a:p>
            <a:pPr fontAlgn="auto">
              <a:spcAft>
                <a:spcPts val="0"/>
              </a:spcAft>
              <a:buFont typeface="Arial" pitchFamily="34" charset="0"/>
              <a:buNone/>
              <a:defRPr/>
            </a:pPr>
            <a:r>
              <a:rPr lang="en-AU" dirty="0" smtClean="0"/>
              <a:t>	</a:t>
            </a:r>
            <a:r>
              <a:rPr lang="en-AU" dirty="0" smtClean="0">
                <a:solidFill>
                  <a:schemeClr val="tx2">
                    <a:lumMod val="50000"/>
                  </a:schemeClr>
                </a:solidFill>
              </a:rPr>
              <a:t>The word ‘communion’ means to be united with. Catholics believe that in holy communion they are united in a special way with Jesus Christ, that they are sharing in the body and blood of Christ the Saviour. </a:t>
            </a:r>
            <a:endParaRPr lang="en-AU" dirty="0">
              <a:solidFill>
                <a:schemeClr val="tx2">
                  <a:lumMod val="50000"/>
                </a:schemeClr>
              </a:solidFill>
            </a:endParaRPr>
          </a:p>
        </p:txBody>
      </p:sp>
      <p:pic>
        <p:nvPicPr>
          <p:cNvPr id="18434" name="Picture 8" descr="Eucharistic%20Universe.jpg"/>
          <p:cNvPicPr>
            <a:picLocks noChangeAspect="1"/>
          </p:cNvPicPr>
          <p:nvPr/>
        </p:nvPicPr>
        <p:blipFill>
          <a:blip r:embed="rId2" cstate="print"/>
          <a:srcRect/>
          <a:stretch>
            <a:fillRect/>
          </a:stretch>
        </p:blipFill>
        <p:spPr bwMode="auto">
          <a:xfrm>
            <a:off x="2000250" y="3357563"/>
            <a:ext cx="4606925" cy="3348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Supper</a:t>
            </a:r>
            <a:endParaRPr lang="en-AU" dirty="0"/>
          </a:p>
        </p:txBody>
      </p:sp>
      <p:pic>
        <p:nvPicPr>
          <p:cNvPr id="4" name="Content Placeholder 3" descr="lastsupperpainting.jpg"/>
          <p:cNvPicPr>
            <a:picLocks noGrp="1" noChangeAspect="1"/>
          </p:cNvPicPr>
          <p:nvPr>
            <p:ph idx="1"/>
          </p:nvPr>
        </p:nvPicPr>
        <p:blipFill>
          <a:blip r:embed="rId2" cstate="print"/>
          <a:stretch>
            <a:fillRect/>
          </a:stretch>
        </p:blipFill>
        <p:spPr>
          <a:xfrm>
            <a:off x="2123728" y="1412776"/>
            <a:ext cx="5022540" cy="4716000"/>
          </a:xfrm>
        </p:spPr>
      </p:pic>
    </p:spTree>
    <p:extLst>
      <p:ext uri="{BB962C8B-B14F-4D97-AF65-F5344CB8AC3E}">
        <p14:creationId xmlns:p14="http://schemas.microsoft.com/office/powerpoint/2010/main" xmlns="" val="1738972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Blue chalice background.jpg"/>
          <p:cNvPicPr>
            <a:picLocks noChangeAspect="1"/>
          </p:cNvPicPr>
          <p:nvPr/>
        </p:nvPicPr>
        <p:blipFill>
          <a:blip r:embed="rId2" cstate="print"/>
          <a:srcRect/>
          <a:stretch>
            <a:fillRect/>
          </a:stretch>
        </p:blipFill>
        <p:spPr bwMode="auto">
          <a:xfrm>
            <a:off x="0" y="0"/>
            <a:ext cx="9144000" cy="1524000"/>
          </a:xfrm>
          <a:prstGeom prst="rect">
            <a:avLst/>
          </a:prstGeom>
          <a:noFill/>
          <a:ln w="9525">
            <a:noFill/>
            <a:miter lim="800000"/>
            <a:headEnd/>
            <a:tailEnd/>
          </a:ln>
        </p:spPr>
      </p:pic>
      <p:sp>
        <p:nvSpPr>
          <p:cNvPr id="19458" name="Title 1"/>
          <p:cNvSpPr>
            <a:spLocks noGrp="1"/>
          </p:cNvSpPr>
          <p:nvPr>
            <p:ph type="title"/>
          </p:nvPr>
        </p:nvSpPr>
        <p:spPr/>
        <p:txBody>
          <a:bodyPr/>
          <a:lstStyle/>
          <a:p>
            <a:r>
              <a:rPr lang="en-AU" smtClean="0">
                <a:solidFill>
                  <a:srgbClr val="FFFFFF"/>
                </a:solidFill>
              </a:rPr>
              <a:t>Jesus</a:t>
            </a:r>
          </a:p>
        </p:txBody>
      </p:sp>
      <p:sp>
        <p:nvSpPr>
          <p:cNvPr id="3" name="Content Placeholder 2"/>
          <p:cNvSpPr>
            <a:spLocks noGrp="1"/>
          </p:cNvSpPr>
          <p:nvPr>
            <p:ph idx="1"/>
          </p:nvPr>
        </p:nvSpPr>
        <p:spPr>
          <a:xfrm>
            <a:off x="357188" y="1600200"/>
            <a:ext cx="8572500" cy="5257800"/>
          </a:xfrm>
        </p:spPr>
        <p:txBody>
          <a:bodyPr rtlCol="0">
            <a:normAutofit fontScale="92500" lnSpcReduction="10000"/>
          </a:bodyPr>
          <a:lstStyle/>
          <a:p>
            <a:pPr fontAlgn="auto">
              <a:spcAft>
                <a:spcPts val="0"/>
              </a:spcAft>
              <a:buFont typeface="Arial" pitchFamily="34" charset="0"/>
              <a:buNone/>
              <a:defRPr/>
            </a:pPr>
            <a:r>
              <a:rPr lang="en-AU" b="1" dirty="0" smtClean="0">
                <a:solidFill>
                  <a:srgbClr val="002060"/>
                </a:solidFill>
              </a:rPr>
              <a:t>Jesus is truly present in the Eucharist</a:t>
            </a:r>
          </a:p>
          <a:p>
            <a:pPr fontAlgn="auto">
              <a:spcAft>
                <a:spcPts val="0"/>
              </a:spcAft>
              <a:buFont typeface="Arial" pitchFamily="34" charset="0"/>
              <a:buNone/>
              <a:defRPr/>
            </a:pPr>
            <a:r>
              <a:rPr lang="en-AU" dirty="0" smtClean="0"/>
              <a:t> </a:t>
            </a:r>
            <a:r>
              <a:rPr lang="en-AU" dirty="0" smtClean="0">
                <a:solidFill>
                  <a:schemeClr val="bg2">
                    <a:lumMod val="10000"/>
                  </a:schemeClr>
                </a:solidFill>
              </a:rPr>
              <a:t>1) in the people that gather in the name of Jesus </a:t>
            </a:r>
          </a:p>
          <a:p>
            <a:pPr fontAlgn="auto">
              <a:spcAft>
                <a:spcPts val="0"/>
              </a:spcAft>
              <a:buFont typeface="Arial" pitchFamily="34" charset="0"/>
              <a:buNone/>
              <a:defRPr/>
            </a:pPr>
            <a:r>
              <a:rPr lang="en-AU" dirty="0" smtClean="0">
                <a:solidFill>
                  <a:schemeClr val="bg2">
                    <a:lumMod val="10000"/>
                  </a:schemeClr>
                </a:solidFill>
              </a:rPr>
              <a:t>2) in the priest </a:t>
            </a:r>
          </a:p>
          <a:p>
            <a:pPr fontAlgn="auto">
              <a:spcAft>
                <a:spcPts val="0"/>
              </a:spcAft>
              <a:buFont typeface="Arial" pitchFamily="34" charset="0"/>
              <a:buNone/>
              <a:defRPr/>
            </a:pPr>
            <a:r>
              <a:rPr lang="en-AU" dirty="0" smtClean="0">
                <a:solidFill>
                  <a:schemeClr val="bg2">
                    <a:lumMod val="10000"/>
                  </a:schemeClr>
                </a:solidFill>
              </a:rPr>
              <a:t>3) in the Word proclaimed to us from the bible</a:t>
            </a:r>
          </a:p>
          <a:p>
            <a:pPr fontAlgn="auto">
              <a:spcAft>
                <a:spcPts val="0"/>
              </a:spcAft>
              <a:buFont typeface="Arial" pitchFamily="34" charset="0"/>
              <a:buNone/>
              <a:defRPr/>
            </a:pPr>
            <a:r>
              <a:rPr lang="en-AU" dirty="0" smtClean="0">
                <a:solidFill>
                  <a:schemeClr val="bg2">
                    <a:lumMod val="10000"/>
                  </a:schemeClr>
                </a:solidFill>
              </a:rPr>
              <a:t>4) in the bread and wine. </a:t>
            </a:r>
          </a:p>
          <a:p>
            <a:pPr fontAlgn="auto">
              <a:spcAft>
                <a:spcPts val="0"/>
              </a:spcAft>
              <a:buFont typeface="Arial" pitchFamily="34" charset="0"/>
              <a:buNone/>
              <a:defRPr/>
            </a:pPr>
            <a:endParaRPr lang="en-AU" dirty="0" smtClean="0">
              <a:solidFill>
                <a:schemeClr val="bg2">
                  <a:lumMod val="10000"/>
                </a:schemeClr>
              </a:solidFill>
            </a:endParaRPr>
          </a:p>
          <a:p>
            <a:pPr fontAlgn="auto">
              <a:spcAft>
                <a:spcPts val="0"/>
              </a:spcAft>
              <a:buFont typeface="Arial" pitchFamily="34" charset="0"/>
              <a:buNone/>
              <a:defRPr/>
            </a:pPr>
            <a:r>
              <a:rPr lang="en-AU" dirty="0" smtClean="0">
                <a:solidFill>
                  <a:schemeClr val="bg2">
                    <a:lumMod val="10000"/>
                  </a:schemeClr>
                </a:solidFill>
              </a:rPr>
              <a:t>	Each of these presences is real but they are all different from each other, each of these presences is real, and each gives us a special  way of recognising </a:t>
            </a:r>
            <a:r>
              <a:rPr lang="en-AU" dirty="0">
                <a:solidFill>
                  <a:schemeClr val="bg2">
                    <a:lumMod val="10000"/>
                  </a:schemeClr>
                </a:solidFill>
              </a:rPr>
              <a:t>J</a:t>
            </a:r>
            <a:r>
              <a:rPr lang="en-AU" dirty="0" smtClean="0">
                <a:solidFill>
                  <a:schemeClr val="bg2">
                    <a:lumMod val="10000"/>
                  </a:schemeClr>
                </a:solidFill>
              </a:rPr>
              <a:t>esus with us.</a:t>
            </a:r>
          </a:p>
          <a:p>
            <a:pPr fontAlgn="auto">
              <a:spcAft>
                <a:spcPts val="0"/>
              </a:spcAft>
              <a:buFont typeface="Arial" pitchFamily="34" charset="0"/>
              <a:buNone/>
              <a:defRPr/>
            </a:pPr>
            <a:endParaRPr lang="en-AU"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Blue chalice background.jpg"/>
          <p:cNvPicPr>
            <a:picLocks noChangeAspect="1"/>
          </p:cNvPicPr>
          <p:nvPr/>
        </p:nvPicPr>
        <p:blipFill>
          <a:blip r:embed="rId2" cstate="print"/>
          <a:srcRect/>
          <a:stretch>
            <a:fillRect/>
          </a:stretch>
        </p:blipFill>
        <p:spPr bwMode="auto">
          <a:xfrm>
            <a:off x="0" y="0"/>
            <a:ext cx="9144000" cy="1524000"/>
          </a:xfrm>
          <a:prstGeom prst="rect">
            <a:avLst/>
          </a:prstGeom>
          <a:noFill/>
          <a:ln w="9525">
            <a:noFill/>
            <a:miter lim="800000"/>
            <a:headEnd/>
            <a:tailEnd/>
          </a:ln>
        </p:spPr>
      </p:pic>
      <p:sp>
        <p:nvSpPr>
          <p:cNvPr id="3" name="Content Placeholder 2"/>
          <p:cNvSpPr>
            <a:spLocks noGrp="1"/>
          </p:cNvSpPr>
          <p:nvPr>
            <p:ph idx="1"/>
          </p:nvPr>
        </p:nvSpPr>
        <p:spPr>
          <a:xfrm>
            <a:off x="142875" y="1600200"/>
            <a:ext cx="8715375" cy="5257800"/>
          </a:xfrm>
        </p:spPr>
        <p:txBody>
          <a:bodyPr rtlCol="0">
            <a:normAutofit/>
          </a:bodyPr>
          <a:lstStyle/>
          <a:p>
            <a:pPr fontAlgn="auto">
              <a:spcAft>
                <a:spcPts val="0"/>
              </a:spcAft>
              <a:buFont typeface="Arial" pitchFamily="34" charset="0"/>
              <a:buNone/>
              <a:defRPr/>
            </a:pPr>
            <a:r>
              <a:rPr lang="en-AU" dirty="0" smtClean="0"/>
              <a:t>	</a:t>
            </a:r>
            <a:r>
              <a:rPr lang="en-AU" dirty="0" smtClean="0">
                <a:solidFill>
                  <a:schemeClr val="bg2">
                    <a:lumMod val="10000"/>
                  </a:schemeClr>
                </a:solidFill>
              </a:rPr>
              <a:t>It is only when people know Jesus and love him that they are drawn at each Eucharist to </a:t>
            </a:r>
            <a:r>
              <a:rPr lang="en-AU" i="1" dirty="0" smtClean="0">
                <a:solidFill>
                  <a:schemeClr val="bg2">
                    <a:lumMod val="10000"/>
                  </a:schemeClr>
                </a:solidFill>
              </a:rPr>
              <a:t>remember</a:t>
            </a:r>
            <a:r>
              <a:rPr lang="en-AU" dirty="0" smtClean="0">
                <a:solidFill>
                  <a:schemeClr val="bg2">
                    <a:lumMod val="10000"/>
                  </a:schemeClr>
                </a:solidFill>
              </a:rPr>
              <a:t> him. We can’t remember Jesus if we don’t know him. So the important question is: </a:t>
            </a:r>
            <a:r>
              <a:rPr lang="en-AU" i="1" dirty="0" smtClean="0">
                <a:solidFill>
                  <a:schemeClr val="bg2">
                    <a:lumMod val="10000"/>
                  </a:schemeClr>
                </a:solidFill>
              </a:rPr>
              <a:t>How do we come to know Jesus?</a:t>
            </a:r>
          </a:p>
          <a:p>
            <a:pPr fontAlgn="auto">
              <a:spcAft>
                <a:spcPts val="0"/>
              </a:spcAft>
              <a:buFont typeface="Arial" pitchFamily="34" charset="0"/>
              <a:buNone/>
              <a:defRPr/>
            </a:pPr>
            <a:endParaRPr lang="en-AU" i="1" dirty="0" smtClean="0">
              <a:solidFill>
                <a:schemeClr val="bg2">
                  <a:lumMod val="10000"/>
                </a:schemeClr>
              </a:solidFill>
            </a:endParaRPr>
          </a:p>
          <a:p>
            <a:pPr fontAlgn="auto">
              <a:spcAft>
                <a:spcPts val="0"/>
              </a:spcAft>
              <a:buFont typeface="Arial" pitchFamily="34" charset="0"/>
              <a:buNone/>
              <a:defRPr/>
            </a:pPr>
            <a:endParaRPr lang="en-AU" i="1" dirty="0">
              <a:solidFill>
                <a:schemeClr val="bg2">
                  <a:lumMod val="10000"/>
                </a:schemeClr>
              </a:solidFill>
            </a:endParaRPr>
          </a:p>
          <a:p>
            <a:pPr fontAlgn="auto">
              <a:spcAft>
                <a:spcPts val="0"/>
              </a:spcAft>
              <a:buFont typeface="Arial" pitchFamily="34" charset="0"/>
              <a:buNone/>
              <a:defRPr/>
            </a:pPr>
            <a:r>
              <a:rPr lang="en-AU" i="1" dirty="0" smtClean="0">
                <a:solidFill>
                  <a:schemeClr val="bg2">
                    <a:lumMod val="10000"/>
                  </a:schemeClr>
                </a:solidFill>
              </a:rPr>
              <a:t>How can you get to know Jesus better?</a:t>
            </a:r>
          </a:p>
          <a:p>
            <a:pPr fontAlgn="auto">
              <a:spcAft>
                <a:spcPts val="0"/>
              </a:spcAft>
              <a:buFont typeface="Arial" pitchFamily="34" charset="0"/>
              <a:buNone/>
              <a:defRPr/>
            </a:pPr>
            <a:endParaRPr lang="en-AU" dirty="0" smtClean="0">
              <a:solidFill>
                <a:schemeClr val="bg2">
                  <a:lumMod val="10000"/>
                </a:schemeClr>
              </a:solidFill>
            </a:endParaRPr>
          </a:p>
          <a:p>
            <a:pPr fontAlgn="auto">
              <a:spcAft>
                <a:spcPts val="0"/>
              </a:spcAft>
              <a:buFont typeface="Arial" pitchFamily="34" charset="0"/>
              <a:buChar char="•"/>
              <a:defRPr/>
            </a:pPr>
            <a:endParaRPr lang="en-AU" dirty="0"/>
          </a:p>
        </p:txBody>
      </p:sp>
      <p:sp>
        <p:nvSpPr>
          <p:cNvPr id="20483" name="Title 1"/>
          <p:cNvSpPr>
            <a:spLocks noGrp="1"/>
          </p:cNvSpPr>
          <p:nvPr>
            <p:ph type="title"/>
          </p:nvPr>
        </p:nvSpPr>
        <p:spPr/>
        <p:txBody>
          <a:bodyPr/>
          <a:lstStyle/>
          <a:p>
            <a:r>
              <a:rPr lang="en-AU" smtClean="0">
                <a:solidFill>
                  <a:srgbClr val="FFFFFF"/>
                </a:solidFill>
              </a:rPr>
              <a:t>Jesus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Road to Emmaus</a:t>
            </a:r>
            <a:endParaRPr lang="en-AU" dirty="0"/>
          </a:p>
        </p:txBody>
      </p:sp>
      <p:sp>
        <p:nvSpPr>
          <p:cNvPr id="3" name="Content Placeholder 2"/>
          <p:cNvSpPr>
            <a:spLocks noGrp="1"/>
          </p:cNvSpPr>
          <p:nvPr>
            <p:ph idx="1"/>
          </p:nvPr>
        </p:nvSpPr>
        <p:spPr/>
        <p:txBody>
          <a:bodyPr/>
          <a:lstStyle/>
          <a:p>
            <a:endParaRPr lang="en-AU" dirty="0"/>
          </a:p>
        </p:txBody>
      </p:sp>
      <p:pic>
        <p:nvPicPr>
          <p:cNvPr id="1026" name="Picture 2" descr="http://farm6.static.flickr.com/5054/5512468149_4d55f93ee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700808"/>
            <a:ext cx="7166129"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8972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TotalTime>
  <Words>145</Words>
  <Application>Microsoft Office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First Eucharist </vt:lpstr>
      <vt:lpstr>Prayer</vt:lpstr>
      <vt:lpstr>The Sacrament of the Eucharist</vt:lpstr>
      <vt:lpstr>Sacraments of Initiation</vt:lpstr>
      <vt:lpstr>Slide 5</vt:lpstr>
      <vt:lpstr>The Last Supper</vt:lpstr>
      <vt:lpstr>Jesus</vt:lpstr>
      <vt:lpstr>Jesus</vt:lpstr>
      <vt:lpstr>The Road to Emmaus</vt:lpstr>
      <vt:lpstr>Placemat Activity Name: Date: Saturday 22nd September   Sunday 23rd September</vt:lpstr>
      <vt:lpstr>Slide 11</vt:lpstr>
      <vt:lpstr>Why go to Mass?</vt:lpstr>
      <vt:lpstr>Slide 13</vt:lpstr>
      <vt:lpstr>Letter to mum and dad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Default</dc:creator>
  <cp:lastModifiedBy>Default</cp:lastModifiedBy>
  <cp:revision>24</cp:revision>
  <dcterms:created xsi:type="dcterms:W3CDTF">2009-09-11T13:39:46Z</dcterms:created>
  <dcterms:modified xsi:type="dcterms:W3CDTF">2012-09-14T13:33:20Z</dcterms:modified>
</cp:coreProperties>
</file>