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9" r:id="rId3"/>
    <p:sldId id="257" r:id="rId4"/>
    <p:sldId id="260" r:id="rId5"/>
    <p:sldId id="265" r:id="rId6"/>
    <p:sldId id="263" r:id="rId7"/>
    <p:sldId id="266" r:id="rId8"/>
    <p:sldId id="274" r:id="rId9"/>
    <p:sldId id="268" r:id="rId10"/>
    <p:sldId id="273" r:id="rId11"/>
    <p:sldId id="261" r:id="rId12"/>
    <p:sldId id="262" r:id="rId13"/>
    <p:sldId id="272" r:id="rId14"/>
    <p:sldId id="269" r:id="rId15"/>
    <p:sldId id="270" r:id="rId16"/>
    <p:sldId id="271" r:id="rId17"/>
    <p:sldId id="264" r:id="rId18"/>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1AD3624D-9DE5-4F97-9CD9-73DA16BC8536}" type="datetimeFigureOut">
              <a:rPr lang="en-AU" smtClean="0"/>
              <a:t>28/06/2013</a:t>
            </a:fld>
            <a:endParaRPr lang="en-AU"/>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F4043FCB-7A6E-417A-90C4-1293F8BC8CC8}" type="slidenum">
              <a:rPr lang="en-AU" smtClean="0"/>
              <a:t>‹#›</a:t>
            </a:fld>
            <a:endParaRPr lang="en-AU"/>
          </a:p>
        </p:txBody>
      </p:sp>
    </p:spTree>
    <p:extLst>
      <p:ext uri="{BB962C8B-B14F-4D97-AF65-F5344CB8AC3E}">
        <p14:creationId xmlns:p14="http://schemas.microsoft.com/office/powerpoint/2010/main" val="3674856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76DEF448-4CF2-449D-B90E-795736BF9FEB}" type="datetimeFigureOut">
              <a:rPr lang="en-AU" smtClean="0"/>
              <a:t>28/06/2013</a:t>
            </a:fld>
            <a:endParaRPr lang="en-AU"/>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76E75218-1238-4638-B7D4-EF3C4859EE4F}" type="slidenum">
              <a:rPr lang="en-AU" smtClean="0"/>
              <a:t>‹#›</a:t>
            </a:fld>
            <a:endParaRPr lang="en-AU"/>
          </a:p>
        </p:txBody>
      </p:sp>
    </p:spTree>
    <p:extLst>
      <p:ext uri="{BB962C8B-B14F-4D97-AF65-F5344CB8AC3E}">
        <p14:creationId xmlns:p14="http://schemas.microsoft.com/office/powerpoint/2010/main" val="3227917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6E75218-1238-4638-B7D4-EF3C4859EE4F}" type="slidenum">
              <a:rPr lang="en-AU" smtClean="0"/>
              <a:t>10</a:t>
            </a:fld>
            <a:endParaRPr lang="en-AU"/>
          </a:p>
        </p:txBody>
      </p:sp>
    </p:spTree>
    <p:extLst>
      <p:ext uri="{BB962C8B-B14F-4D97-AF65-F5344CB8AC3E}">
        <p14:creationId xmlns:p14="http://schemas.microsoft.com/office/powerpoint/2010/main" val="3771523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16173D3A-0A5E-4EF5-A748-153D9053697F}" type="datetimeFigureOut">
              <a:rPr lang="en-US"/>
              <a:pPr>
                <a:defRPr/>
              </a:pPr>
              <a:t>6/28/2013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73997BF-BE4D-402F-863B-362656A2C24C}"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BAFD40C8-F550-4AB5-8C31-54739BC4D6A4}" type="datetimeFigureOut">
              <a:rPr lang="en-US"/>
              <a:pPr>
                <a:defRPr/>
              </a:pPr>
              <a:t>6/28/2013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0A80431F-A4AB-4C4F-A3B7-15F7EEBCADB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F6F630DE-0707-4FB7-A3D0-829E5CF480E9}" type="datetimeFigureOut">
              <a:rPr lang="en-US"/>
              <a:pPr>
                <a:defRPr/>
              </a:pPr>
              <a:t>6/28/2013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756E8A8A-A233-4468-BE3F-E4E181AF00E9}"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A7F33E14-FB5C-4AF9-A279-057B8F30E87F}" type="datetimeFigureOut">
              <a:rPr lang="en-US"/>
              <a:pPr>
                <a:defRPr/>
              </a:pPr>
              <a:t>6/28/2013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11135290-DC67-42BF-AA40-0AB11C1DDDBD}"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B4F2DF-6974-4557-B9B3-03B022D93B93}" type="datetimeFigureOut">
              <a:rPr lang="en-US"/>
              <a:pPr>
                <a:defRPr/>
              </a:pPr>
              <a:t>6/28/2013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BFBF1931-1E01-4BA1-9FA8-09EEFCFC927F}"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241D7020-B94E-4679-9746-0C7FC419D607}" type="datetimeFigureOut">
              <a:rPr lang="en-US"/>
              <a:pPr>
                <a:defRPr/>
              </a:pPr>
              <a:t>6/28/2013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FF04EFCB-864F-4715-8290-EB685AE77B62}"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B6C267ED-B72A-4A74-954D-8B3CC72C4AC0}" type="datetimeFigureOut">
              <a:rPr lang="en-US"/>
              <a:pPr>
                <a:defRPr/>
              </a:pPr>
              <a:t>6/28/2013</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25DDF743-CF00-4B49-BA6D-97DE0A0A7FC8}"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12346B8C-57A2-4F5D-B17B-A4DFC55E5402}" type="datetimeFigureOut">
              <a:rPr lang="en-US"/>
              <a:pPr>
                <a:defRPr/>
              </a:pPr>
              <a:t>6/28/2013</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56BC116E-1A72-493E-8862-2702E3E4F227}"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1243E5-F39F-40A4-A0C5-D03BA4CF5990}" type="datetimeFigureOut">
              <a:rPr lang="en-US"/>
              <a:pPr>
                <a:defRPr/>
              </a:pPr>
              <a:t>6/28/2013</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B821C640-6C48-4BCC-B492-B934B9D65786}"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506F84-2C02-4451-A4EE-EFC6842133F0}" type="datetimeFigureOut">
              <a:rPr lang="en-US"/>
              <a:pPr>
                <a:defRPr/>
              </a:pPr>
              <a:t>6/28/2013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CA6FE1A6-560B-451C-847A-BAFDDEB8B7CF}"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687288-104E-4323-BE21-9EE800904330}" type="datetimeFigureOut">
              <a:rPr lang="en-US"/>
              <a:pPr>
                <a:defRPr/>
              </a:pPr>
              <a:t>6/28/2013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D0A4A283-0A73-4003-AB7C-CAE86E4ADBDA}"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02C163E-FA4A-4357-B1B9-0579E1E04030}" type="datetimeFigureOut">
              <a:rPr lang="en-US"/>
              <a:pPr>
                <a:defRPr/>
              </a:pPr>
              <a:t>6/28/2013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E7D1666-BC55-4379-AE9E-A9E7535B1124}"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Georgia" pitchFamily="18" charset="0"/>
        </a:defRPr>
      </a:lvl2pPr>
      <a:lvl3pPr algn="ctr" rtl="0" eaLnBrk="0" fontAlgn="base" hangingPunct="0">
        <a:spcBef>
          <a:spcPct val="0"/>
        </a:spcBef>
        <a:spcAft>
          <a:spcPct val="0"/>
        </a:spcAft>
        <a:defRPr sz="4400">
          <a:solidFill>
            <a:schemeClr val="tx1"/>
          </a:solidFill>
          <a:latin typeface="Georgia" pitchFamily="18" charset="0"/>
        </a:defRPr>
      </a:lvl3pPr>
      <a:lvl4pPr algn="ctr" rtl="0" eaLnBrk="0" fontAlgn="base" hangingPunct="0">
        <a:spcBef>
          <a:spcPct val="0"/>
        </a:spcBef>
        <a:spcAft>
          <a:spcPct val="0"/>
        </a:spcAft>
        <a:defRPr sz="4400">
          <a:solidFill>
            <a:schemeClr val="tx1"/>
          </a:solidFill>
          <a:latin typeface="Georgia" pitchFamily="18" charset="0"/>
        </a:defRPr>
      </a:lvl4pPr>
      <a:lvl5pPr algn="ctr" rtl="0" eaLnBrk="0" fontAlgn="base" hangingPunct="0">
        <a:spcBef>
          <a:spcPct val="0"/>
        </a:spcBef>
        <a:spcAft>
          <a:spcPct val="0"/>
        </a:spcAft>
        <a:defRPr sz="4400">
          <a:solidFill>
            <a:schemeClr val="tx1"/>
          </a:solidFill>
          <a:latin typeface="Georgia" pitchFamily="18" charset="0"/>
        </a:defRPr>
      </a:lvl5pPr>
      <a:lvl6pPr marL="457200" algn="ctr" rtl="0" fontAlgn="base">
        <a:spcBef>
          <a:spcPct val="0"/>
        </a:spcBef>
        <a:spcAft>
          <a:spcPct val="0"/>
        </a:spcAft>
        <a:defRPr sz="4400">
          <a:solidFill>
            <a:schemeClr val="tx1"/>
          </a:solidFill>
          <a:latin typeface="Georgia" pitchFamily="18" charset="0"/>
        </a:defRPr>
      </a:lvl6pPr>
      <a:lvl7pPr marL="914400" algn="ctr" rtl="0" fontAlgn="base">
        <a:spcBef>
          <a:spcPct val="0"/>
        </a:spcBef>
        <a:spcAft>
          <a:spcPct val="0"/>
        </a:spcAft>
        <a:defRPr sz="4400">
          <a:solidFill>
            <a:schemeClr val="tx1"/>
          </a:solidFill>
          <a:latin typeface="Georgia" pitchFamily="18" charset="0"/>
        </a:defRPr>
      </a:lvl7pPr>
      <a:lvl8pPr marL="1371600" algn="ctr" rtl="0" fontAlgn="base">
        <a:spcBef>
          <a:spcPct val="0"/>
        </a:spcBef>
        <a:spcAft>
          <a:spcPct val="0"/>
        </a:spcAft>
        <a:defRPr sz="4400">
          <a:solidFill>
            <a:schemeClr val="tx1"/>
          </a:solidFill>
          <a:latin typeface="Georgia" pitchFamily="18" charset="0"/>
        </a:defRPr>
      </a:lvl8pPr>
      <a:lvl9pPr marL="1828800" algn="ctr" rtl="0" fontAlgn="base">
        <a:spcBef>
          <a:spcPct val="0"/>
        </a:spcBef>
        <a:spcAft>
          <a:spcPct val="0"/>
        </a:spcAft>
        <a:defRPr sz="4400">
          <a:solidFill>
            <a:schemeClr val="tx1"/>
          </a:solidFill>
          <a:latin typeface="Georgia"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71563"/>
            <a:ext cx="8029575" cy="2000250"/>
          </a:xfrm>
        </p:spPr>
        <p:txBody>
          <a:bodyPr rtlCol="0">
            <a:normAutofit fontScale="90000"/>
          </a:bodyPr>
          <a:lstStyle/>
          <a:p>
            <a:pPr eaLnBrk="1" fontAlgn="auto" hangingPunct="1">
              <a:spcAft>
                <a:spcPts val="0"/>
              </a:spcAft>
              <a:defRPr/>
            </a:pPr>
            <a:r>
              <a:rPr lang="en-AU" sz="8800" b="1" dirty="0" smtClean="0">
                <a:solidFill>
                  <a:schemeClr val="bg2">
                    <a:lumMod val="10000"/>
                  </a:schemeClr>
                </a:solidFill>
                <a:effectLst>
                  <a:outerShdw blurRad="38100" dist="38100" dir="2700000" algn="tl">
                    <a:srgbClr val="000000">
                      <a:alpha val="43137"/>
                    </a:srgbClr>
                  </a:outerShdw>
                </a:effectLst>
              </a:rPr>
              <a:t>First Eucharist </a:t>
            </a:r>
            <a:endParaRPr lang="en-AU" sz="8800" b="1" dirty="0">
              <a:solidFill>
                <a:schemeClr val="bg2">
                  <a:lumMod val="1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071813"/>
            <a:ext cx="6400800" cy="2566987"/>
          </a:xfrm>
        </p:spPr>
        <p:txBody>
          <a:bodyPr rtlCol="0">
            <a:normAutofit/>
          </a:bodyPr>
          <a:lstStyle/>
          <a:p>
            <a:pPr eaLnBrk="1" fontAlgn="auto" hangingPunct="1">
              <a:spcAft>
                <a:spcPts val="0"/>
              </a:spcAft>
              <a:buFont typeface="Arial" pitchFamily="34" charset="0"/>
              <a:buNone/>
              <a:defRPr/>
            </a:pPr>
            <a:r>
              <a:rPr lang="en-AU" sz="4400" b="1" dirty="0" smtClean="0">
                <a:solidFill>
                  <a:schemeClr val="bg2">
                    <a:lumMod val="10000"/>
                  </a:schemeClr>
                </a:solidFill>
                <a:effectLst>
                  <a:outerShdw blurRad="38100" dist="38100" dir="2700000" algn="tl">
                    <a:srgbClr val="000000">
                      <a:alpha val="43137"/>
                    </a:srgbClr>
                  </a:outerShdw>
                </a:effectLst>
              </a:rPr>
              <a:t>Parent Meeting one</a:t>
            </a:r>
            <a:endParaRPr lang="en-AU" sz="4400" b="1" dirty="0">
              <a:solidFill>
                <a:schemeClr val="bg2">
                  <a:lumMod val="10000"/>
                </a:schemeClr>
              </a:solidFill>
              <a:effectLst>
                <a:outerShdw blurRad="38100" dist="38100" dir="2700000" algn="tl">
                  <a:srgbClr val="000000">
                    <a:alpha val="43137"/>
                  </a:srgbClr>
                </a:outerShdw>
              </a:effectLst>
            </a:endParaRPr>
          </a:p>
        </p:txBody>
      </p:sp>
      <p:pic>
        <p:nvPicPr>
          <p:cNvPr id="13315" name="Picture 4" descr="http://www.staoptw.org/church/pictures/FirstEucharist.jpg"/>
          <p:cNvPicPr>
            <a:picLocks noChangeAspect="1" noChangeArrowheads="1"/>
          </p:cNvPicPr>
          <p:nvPr/>
        </p:nvPicPr>
        <p:blipFill>
          <a:blip r:embed="rId2"/>
          <a:srcRect b="17499"/>
          <a:stretch>
            <a:fillRect/>
          </a:stretch>
        </p:blipFill>
        <p:spPr bwMode="auto">
          <a:xfrm>
            <a:off x="3714750" y="4214813"/>
            <a:ext cx="2219325" cy="235743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p:txBody>
          <a:bodyPr/>
          <a:lstStyle/>
          <a:p>
            <a:pPr eaLnBrk="1" hangingPunct="1"/>
            <a:endParaRPr lang="en-US"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65" t="14847" r="15001" b="62707"/>
          <a:stretch/>
        </p:blipFill>
        <p:spPr bwMode="auto">
          <a:xfrm>
            <a:off x="18461" y="34675"/>
            <a:ext cx="8940824" cy="218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223934"/>
            <a:ext cx="5580000" cy="44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348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Blue chalice background.jpg"/>
          <p:cNvPicPr>
            <a:picLocks noChangeAspect="1"/>
          </p:cNvPicPr>
          <p:nvPr/>
        </p:nvPicPr>
        <p:blipFill>
          <a:blip r:embed="rId2"/>
          <a:srcRect/>
          <a:stretch>
            <a:fillRect/>
          </a:stretch>
        </p:blipFill>
        <p:spPr bwMode="auto">
          <a:xfrm>
            <a:off x="0" y="0"/>
            <a:ext cx="9144000" cy="1524000"/>
          </a:xfrm>
          <a:prstGeom prst="rect">
            <a:avLst/>
          </a:prstGeom>
          <a:noFill/>
          <a:ln w="9525">
            <a:noFill/>
            <a:miter lim="800000"/>
            <a:headEnd/>
            <a:tailEnd/>
          </a:ln>
        </p:spPr>
      </p:pic>
      <p:sp>
        <p:nvSpPr>
          <p:cNvPr id="22530" name="Title 1"/>
          <p:cNvSpPr>
            <a:spLocks noGrp="1"/>
          </p:cNvSpPr>
          <p:nvPr>
            <p:ph type="title"/>
          </p:nvPr>
        </p:nvSpPr>
        <p:spPr/>
        <p:txBody>
          <a:bodyPr/>
          <a:lstStyle/>
          <a:p>
            <a:pPr eaLnBrk="1" hangingPunct="1"/>
            <a:r>
              <a:rPr lang="en-AU" smtClean="0">
                <a:solidFill>
                  <a:srgbClr val="FFFFFF"/>
                </a:solidFill>
              </a:rPr>
              <a:t>The role of parents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None/>
              <a:defRPr/>
            </a:pPr>
            <a:r>
              <a:rPr lang="en-AU" dirty="0" smtClean="0"/>
              <a:t>	</a:t>
            </a:r>
            <a:r>
              <a:rPr lang="en-AU" dirty="0" smtClean="0">
                <a:solidFill>
                  <a:schemeClr val="tx2">
                    <a:lumMod val="50000"/>
                  </a:schemeClr>
                </a:solidFill>
                <a:effectLst>
                  <a:outerShdw blurRad="38100" dist="38100" dir="2700000" algn="tl">
                    <a:srgbClr val="000000">
                      <a:alpha val="43137"/>
                    </a:srgbClr>
                  </a:outerShdw>
                </a:effectLst>
              </a:rPr>
              <a:t>Parents have the most essential role in the  faith life of their children.</a:t>
            </a:r>
          </a:p>
          <a:p>
            <a:pPr eaLnBrk="1" fontAlgn="auto" hangingPunct="1">
              <a:spcAft>
                <a:spcPts val="0"/>
              </a:spcAft>
              <a:buFont typeface="Arial" pitchFamily="34" charset="0"/>
              <a:buNone/>
              <a:defRPr/>
            </a:pPr>
            <a:r>
              <a:rPr lang="en-AU" dirty="0" smtClean="0">
                <a:solidFill>
                  <a:schemeClr val="tx2">
                    <a:lumMod val="50000"/>
                  </a:schemeClr>
                </a:solidFill>
                <a:effectLst>
                  <a:outerShdw blurRad="38100" dist="38100" dir="2700000" algn="tl">
                    <a:srgbClr val="000000">
                      <a:alpha val="43137"/>
                    </a:srgbClr>
                  </a:outerShdw>
                </a:effectLst>
              </a:rPr>
              <a:t>	</a:t>
            </a:r>
          </a:p>
          <a:p>
            <a:pPr eaLnBrk="1" fontAlgn="auto" hangingPunct="1">
              <a:spcAft>
                <a:spcPts val="0"/>
              </a:spcAft>
              <a:buFont typeface="Arial" pitchFamily="34" charset="0"/>
              <a:buNone/>
              <a:defRPr/>
            </a:pPr>
            <a:r>
              <a:rPr lang="en-AU" dirty="0" smtClean="0">
                <a:solidFill>
                  <a:schemeClr val="tx2">
                    <a:lumMod val="50000"/>
                  </a:schemeClr>
                </a:solidFill>
                <a:effectLst>
                  <a:outerShdw blurRad="38100" dist="38100" dir="2700000" algn="tl">
                    <a:srgbClr val="000000">
                      <a:alpha val="43137"/>
                    </a:srgbClr>
                  </a:outerShdw>
                </a:effectLst>
              </a:rPr>
              <a:t>	If the adults in a child’s life truly celebrate Eucharist, then that child’s First Eucharist is more likely to be just the first in a lifetime of meaningful encounters with the Body of Christ. </a:t>
            </a:r>
            <a:endParaRPr lang="en-AU" dirty="0">
              <a:solidFill>
                <a:schemeClr val="tx2">
                  <a:lumMod val="50000"/>
                </a:schemeClr>
              </a:solidFill>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descr="Blue chalice background.jpg"/>
          <p:cNvPicPr>
            <a:picLocks noChangeAspect="1"/>
          </p:cNvPicPr>
          <p:nvPr/>
        </p:nvPicPr>
        <p:blipFill>
          <a:blip r:embed="rId2"/>
          <a:srcRect/>
          <a:stretch>
            <a:fillRect/>
          </a:stretch>
        </p:blipFill>
        <p:spPr bwMode="auto">
          <a:xfrm>
            <a:off x="0" y="0"/>
            <a:ext cx="9144000" cy="1524000"/>
          </a:xfrm>
          <a:prstGeom prst="rect">
            <a:avLst/>
          </a:prstGeom>
          <a:noFill/>
          <a:ln w="9525">
            <a:noFill/>
            <a:miter lim="800000"/>
            <a:headEnd/>
            <a:tailEnd/>
          </a:ln>
        </p:spPr>
      </p:pic>
      <p:sp>
        <p:nvSpPr>
          <p:cNvPr id="23554" name="Title 1"/>
          <p:cNvSpPr>
            <a:spLocks noGrp="1"/>
          </p:cNvSpPr>
          <p:nvPr>
            <p:ph type="title"/>
          </p:nvPr>
        </p:nvSpPr>
        <p:spPr/>
        <p:txBody>
          <a:bodyPr/>
          <a:lstStyle/>
          <a:p>
            <a:pPr eaLnBrk="1" hangingPunct="1"/>
            <a:r>
              <a:rPr lang="en-AU" smtClean="0">
                <a:solidFill>
                  <a:srgbClr val="FFFFFF"/>
                </a:solidFill>
              </a:rPr>
              <a:t>The role of parents</a:t>
            </a:r>
          </a:p>
        </p:txBody>
      </p:sp>
      <p:sp>
        <p:nvSpPr>
          <p:cNvPr id="3" name="Content Placeholder 2"/>
          <p:cNvSpPr>
            <a:spLocks noGrp="1"/>
          </p:cNvSpPr>
          <p:nvPr>
            <p:ph idx="1"/>
          </p:nvPr>
        </p:nvSpPr>
        <p:spPr>
          <a:xfrm>
            <a:off x="611560" y="1600200"/>
            <a:ext cx="7200800" cy="5257800"/>
          </a:xfrm>
        </p:spPr>
        <p:txBody>
          <a:bodyPr rtlCol="0">
            <a:normAutofit/>
          </a:bodyPr>
          <a:lstStyle/>
          <a:p>
            <a:pPr eaLnBrk="1" fontAlgn="auto" hangingPunct="1">
              <a:spcAft>
                <a:spcPts val="0"/>
              </a:spcAft>
              <a:buFont typeface="Arial" pitchFamily="34" charset="0"/>
              <a:buNone/>
              <a:defRPr/>
            </a:pPr>
            <a:r>
              <a:rPr lang="en-AU" dirty="0" smtClean="0"/>
              <a:t>	</a:t>
            </a:r>
            <a:r>
              <a:rPr lang="en-AU" dirty="0" smtClean="0">
                <a:solidFill>
                  <a:schemeClr val="tx2">
                    <a:lumMod val="50000"/>
                  </a:schemeClr>
                </a:solidFill>
              </a:rPr>
              <a:t>Ideally the best preparation for the Eucharist is taking your child to Mass regularly and helping your child understand what it is all about. </a:t>
            </a:r>
            <a:endParaRPr lang="en-AU" dirty="0"/>
          </a:p>
        </p:txBody>
      </p:sp>
      <p:pic>
        <p:nvPicPr>
          <p:cNvPr id="1026" name="Picture 2" descr="http://www.stanneba.org/Portals/0/images/JesusChild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645938"/>
            <a:ext cx="38100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a:xfrm>
            <a:off x="457200" y="274638"/>
            <a:ext cx="8229600" cy="2217737"/>
          </a:xfrm>
        </p:spPr>
        <p:txBody>
          <a:bodyPr/>
          <a:lstStyle/>
          <a:p>
            <a:pPr eaLnBrk="1" hangingPunct="1"/>
            <a:r>
              <a:rPr lang="en-AU" dirty="0" smtClean="0">
                <a:solidFill>
                  <a:schemeClr val="tx2"/>
                </a:solidFill>
                <a:effectLst>
                  <a:outerShdw blurRad="38100" dist="38100" dir="2700000" algn="tl">
                    <a:srgbClr val="000000">
                      <a:alpha val="43137"/>
                    </a:srgbClr>
                  </a:outerShdw>
                </a:effectLst>
              </a:rPr>
              <a:t>Why do I want my child to receive the Eucharist?</a:t>
            </a:r>
            <a:br>
              <a:rPr lang="en-AU" dirty="0" smtClean="0">
                <a:solidFill>
                  <a:schemeClr val="tx2"/>
                </a:solidFill>
                <a:effectLst>
                  <a:outerShdw blurRad="38100" dist="38100" dir="2700000" algn="tl">
                    <a:srgbClr val="000000">
                      <a:alpha val="43137"/>
                    </a:srgbClr>
                  </a:outerShdw>
                </a:effectLst>
              </a:rPr>
            </a:br>
            <a:r>
              <a:rPr lang="en-AU" dirty="0" smtClean="0">
                <a:solidFill>
                  <a:schemeClr val="tx2"/>
                </a:solidFill>
                <a:effectLst>
                  <a:outerShdw blurRad="38100" dist="38100" dir="2700000" algn="tl">
                    <a:srgbClr val="000000">
                      <a:alpha val="43137"/>
                    </a:srgbClr>
                  </a:outerShdw>
                </a:effectLst>
              </a:rPr>
              <a:t>Reflection</a:t>
            </a:r>
          </a:p>
        </p:txBody>
      </p:sp>
      <p:sp>
        <p:nvSpPr>
          <p:cNvPr id="2" name="Content Placeholder 1"/>
          <p:cNvSpPr>
            <a:spLocks noGrp="1"/>
          </p:cNvSpPr>
          <p:nvPr>
            <p:ph idx="1"/>
          </p:nvPr>
        </p:nvSpPr>
        <p:spPr/>
        <p:txBody>
          <a:bodyPr/>
          <a:lstStyle/>
          <a:p>
            <a:endParaRPr lang="en-AU" dirty="0"/>
          </a:p>
        </p:txBody>
      </p:sp>
      <p:pic>
        <p:nvPicPr>
          <p:cNvPr id="2050" name="Picture 2" descr="http://stvincentferrer.com/wp-content/uploads/2012/04/Eucharist.jpg"/>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3059832" y="2636912"/>
            <a:ext cx="3257550" cy="3257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AU" b="1" dirty="0" smtClean="0">
                <a:solidFill>
                  <a:schemeClr val="bg2">
                    <a:lumMod val="25000"/>
                  </a:schemeClr>
                </a:solidFill>
                <a:effectLst>
                  <a:outerShdw blurRad="38100" dist="38100" dir="2700000" algn="tl">
                    <a:srgbClr val="000000">
                      <a:alpha val="43137"/>
                    </a:srgbClr>
                  </a:outerShdw>
                </a:effectLst>
              </a:rPr>
              <a:t>Important dates</a:t>
            </a:r>
            <a:endParaRPr lang="en-AU" b="1" dirty="0">
              <a:solidFill>
                <a:schemeClr val="bg2">
                  <a:lumMod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96752"/>
            <a:ext cx="8579296" cy="5400600"/>
          </a:xfrm>
        </p:spPr>
        <p:txBody>
          <a:bodyPr rtlCol="0">
            <a:normAutofit fontScale="55000" lnSpcReduction="20000"/>
          </a:bodyPr>
          <a:lstStyle/>
          <a:p>
            <a:pPr eaLnBrk="1" fontAlgn="auto" hangingPunct="1">
              <a:spcAft>
                <a:spcPts val="0"/>
              </a:spcAft>
              <a:buFont typeface="Arial" pitchFamily="34" charset="0"/>
              <a:buNone/>
              <a:defRPr/>
            </a:pPr>
            <a:r>
              <a:rPr lang="en-AU" sz="5100" dirty="0" smtClean="0">
                <a:solidFill>
                  <a:schemeClr val="bg2">
                    <a:lumMod val="25000"/>
                  </a:schemeClr>
                </a:solidFill>
                <a:effectLst>
                  <a:outerShdw blurRad="38100" dist="38100" dir="2700000" algn="tl">
                    <a:srgbClr val="000000">
                      <a:alpha val="43137"/>
                    </a:srgbClr>
                  </a:outerShdw>
                </a:effectLst>
              </a:rPr>
              <a:t>Parent meeting 2: 			22</a:t>
            </a:r>
            <a:r>
              <a:rPr lang="en-AU" sz="5100" baseline="30000" dirty="0" smtClean="0">
                <a:solidFill>
                  <a:schemeClr val="bg2">
                    <a:lumMod val="25000"/>
                  </a:schemeClr>
                </a:solidFill>
                <a:effectLst>
                  <a:outerShdw blurRad="38100" dist="38100" dir="2700000" algn="tl">
                    <a:srgbClr val="000000">
                      <a:alpha val="43137"/>
                    </a:srgbClr>
                  </a:outerShdw>
                </a:effectLst>
              </a:rPr>
              <a:t>nd</a:t>
            </a:r>
            <a:r>
              <a:rPr lang="en-AU" sz="5100" dirty="0" smtClean="0">
                <a:solidFill>
                  <a:schemeClr val="bg2">
                    <a:lumMod val="25000"/>
                  </a:schemeClr>
                </a:solidFill>
                <a:effectLst>
                  <a:outerShdw blurRad="38100" dist="38100" dir="2700000" algn="tl">
                    <a:srgbClr val="000000">
                      <a:alpha val="43137"/>
                    </a:srgbClr>
                  </a:outerShdw>
                </a:effectLst>
              </a:rPr>
              <a:t>  August </a:t>
            </a:r>
          </a:p>
          <a:p>
            <a:pPr eaLnBrk="1" fontAlgn="auto" hangingPunct="1">
              <a:spcAft>
                <a:spcPts val="0"/>
              </a:spcAft>
              <a:buFont typeface="Arial" pitchFamily="34" charset="0"/>
              <a:buNone/>
              <a:defRPr/>
            </a:pPr>
            <a:endParaRPr lang="en-AU" sz="5100" dirty="0" smtClean="0">
              <a:solidFill>
                <a:schemeClr val="bg2">
                  <a:lumMod val="25000"/>
                </a:schemeClr>
              </a:solidFill>
              <a:effectLst>
                <a:outerShdw blurRad="38100" dist="38100" dir="2700000" algn="tl">
                  <a:srgbClr val="000000">
                    <a:alpha val="43137"/>
                  </a:srgbClr>
                </a:outerShdw>
              </a:effectLst>
            </a:endParaRPr>
          </a:p>
          <a:p>
            <a:pPr eaLnBrk="1" fontAlgn="auto" hangingPunct="1">
              <a:spcAft>
                <a:spcPts val="0"/>
              </a:spcAft>
              <a:buFont typeface="Arial" pitchFamily="34" charset="0"/>
              <a:buNone/>
              <a:defRPr/>
            </a:pPr>
            <a:r>
              <a:rPr lang="en-AU" sz="5100" dirty="0" smtClean="0">
                <a:solidFill>
                  <a:schemeClr val="bg2">
                    <a:lumMod val="25000"/>
                  </a:schemeClr>
                </a:solidFill>
                <a:effectLst>
                  <a:outerShdw blurRad="38100" dist="38100" dir="2700000" algn="tl">
                    <a:srgbClr val="000000">
                      <a:alpha val="43137"/>
                    </a:srgbClr>
                  </a:outerShdw>
                </a:effectLst>
              </a:rPr>
              <a:t>Retreat afternoon for children: 	15</a:t>
            </a:r>
            <a:r>
              <a:rPr lang="en-AU" sz="5100" baseline="30000" dirty="0" smtClean="0">
                <a:solidFill>
                  <a:schemeClr val="bg2">
                    <a:lumMod val="25000"/>
                  </a:schemeClr>
                </a:solidFill>
                <a:effectLst>
                  <a:outerShdw blurRad="38100" dist="38100" dir="2700000" algn="tl">
                    <a:srgbClr val="000000">
                      <a:alpha val="43137"/>
                    </a:srgbClr>
                  </a:outerShdw>
                </a:effectLst>
              </a:rPr>
              <a:t>th</a:t>
            </a:r>
            <a:r>
              <a:rPr lang="en-AU" sz="5100" dirty="0" smtClean="0">
                <a:solidFill>
                  <a:schemeClr val="bg2">
                    <a:lumMod val="25000"/>
                  </a:schemeClr>
                </a:solidFill>
                <a:effectLst>
                  <a:outerShdw blurRad="38100" dist="38100" dir="2700000" algn="tl">
                    <a:srgbClr val="000000">
                      <a:alpha val="43137"/>
                    </a:srgbClr>
                  </a:outerShdw>
                </a:effectLst>
              </a:rPr>
              <a:t>  September  							1.00pm-4.30pm</a:t>
            </a:r>
          </a:p>
          <a:p>
            <a:pPr eaLnBrk="1" fontAlgn="auto" hangingPunct="1">
              <a:spcAft>
                <a:spcPts val="0"/>
              </a:spcAft>
              <a:buFont typeface="Arial" pitchFamily="34" charset="0"/>
              <a:buNone/>
              <a:defRPr/>
            </a:pPr>
            <a:r>
              <a:rPr lang="en-AU" sz="5100" dirty="0" smtClean="0">
                <a:solidFill>
                  <a:schemeClr val="bg2">
                    <a:lumMod val="25000"/>
                  </a:schemeClr>
                </a:solidFill>
                <a:effectLst>
                  <a:outerShdw blurRad="38100" dist="38100" dir="2700000" algn="tl">
                    <a:srgbClr val="000000">
                      <a:alpha val="43137"/>
                    </a:srgbClr>
                  </a:outerShdw>
                </a:effectLst>
              </a:rPr>
              <a:t>Reconciliation: 				TBA</a:t>
            </a:r>
          </a:p>
          <a:p>
            <a:pPr eaLnBrk="1" fontAlgn="auto" hangingPunct="1">
              <a:spcAft>
                <a:spcPts val="0"/>
              </a:spcAft>
              <a:buFont typeface="Arial" pitchFamily="34" charset="0"/>
              <a:buNone/>
              <a:defRPr/>
            </a:pPr>
            <a:r>
              <a:rPr lang="en-AU" sz="5100" dirty="0" smtClean="0">
                <a:solidFill>
                  <a:schemeClr val="bg2">
                    <a:lumMod val="25000"/>
                  </a:schemeClr>
                </a:solidFill>
                <a:effectLst>
                  <a:outerShdw blurRad="38100" dist="38100" dir="2700000" algn="tl">
                    <a:srgbClr val="000000">
                      <a:alpha val="43137"/>
                    </a:srgbClr>
                  </a:outerShdw>
                </a:effectLst>
              </a:rPr>
              <a:t>First Communion: 			22</a:t>
            </a:r>
            <a:r>
              <a:rPr lang="en-AU" sz="5100" baseline="30000" dirty="0" smtClean="0">
                <a:solidFill>
                  <a:schemeClr val="bg2">
                    <a:lumMod val="25000"/>
                  </a:schemeClr>
                </a:solidFill>
                <a:effectLst>
                  <a:outerShdw blurRad="38100" dist="38100" dir="2700000" algn="tl">
                    <a:srgbClr val="000000">
                      <a:alpha val="43137"/>
                    </a:srgbClr>
                  </a:outerShdw>
                </a:effectLst>
              </a:rPr>
              <a:t>nd</a:t>
            </a:r>
            <a:r>
              <a:rPr lang="en-AU" sz="5100" dirty="0" smtClean="0">
                <a:solidFill>
                  <a:schemeClr val="bg2">
                    <a:lumMod val="25000"/>
                  </a:schemeClr>
                </a:solidFill>
                <a:effectLst>
                  <a:outerShdw blurRad="38100" dist="38100" dir="2700000" algn="tl">
                    <a:srgbClr val="000000">
                      <a:alpha val="43137"/>
                    </a:srgbClr>
                  </a:outerShdw>
                </a:effectLst>
              </a:rPr>
              <a:t> and 23</a:t>
            </a:r>
            <a:r>
              <a:rPr lang="en-AU" sz="5100" baseline="30000" dirty="0" smtClean="0">
                <a:solidFill>
                  <a:schemeClr val="bg2">
                    <a:lumMod val="25000"/>
                  </a:schemeClr>
                </a:solidFill>
                <a:effectLst>
                  <a:outerShdw blurRad="38100" dist="38100" dir="2700000" algn="tl">
                    <a:srgbClr val="000000">
                      <a:alpha val="43137"/>
                    </a:srgbClr>
                  </a:outerShdw>
                </a:effectLst>
              </a:rPr>
              <a:t>rd</a:t>
            </a:r>
            <a:r>
              <a:rPr lang="en-AU" sz="5100" dirty="0" smtClean="0">
                <a:solidFill>
                  <a:schemeClr val="bg2">
                    <a:lumMod val="25000"/>
                  </a:schemeClr>
                </a:solidFill>
                <a:effectLst>
                  <a:outerShdw blurRad="38100" dist="38100" dir="2700000" algn="tl">
                    <a:srgbClr val="000000">
                      <a:alpha val="43137"/>
                    </a:srgbClr>
                  </a:outerShdw>
                </a:effectLst>
              </a:rPr>
              <a:t> 							September  							6.30pm - 10.30am</a:t>
            </a:r>
          </a:p>
          <a:p>
            <a:pPr eaLnBrk="1" fontAlgn="auto" hangingPunct="1">
              <a:spcAft>
                <a:spcPts val="0"/>
              </a:spcAft>
              <a:buFont typeface="Arial" pitchFamily="34" charset="0"/>
              <a:buNone/>
              <a:defRPr/>
            </a:pPr>
            <a:r>
              <a:rPr lang="en-AU" sz="5100" dirty="0" smtClean="0">
                <a:solidFill>
                  <a:schemeClr val="bg2">
                    <a:lumMod val="25000"/>
                  </a:schemeClr>
                </a:solidFill>
                <a:effectLst>
                  <a:outerShdw blurRad="38100" dist="38100" dir="2700000" algn="tl">
                    <a:srgbClr val="000000">
                      <a:alpha val="43137"/>
                    </a:srgbClr>
                  </a:outerShdw>
                </a:effectLst>
              </a:rPr>
              <a:t>	</a:t>
            </a:r>
          </a:p>
          <a:p>
            <a:pPr eaLnBrk="1" fontAlgn="auto" hangingPunct="1">
              <a:spcAft>
                <a:spcPts val="0"/>
              </a:spcAft>
              <a:buFont typeface="Arial" pitchFamily="34" charset="0"/>
              <a:buNone/>
              <a:defRPr/>
            </a:pPr>
            <a:r>
              <a:rPr lang="en-AU" sz="4400" b="1" dirty="0" smtClean="0">
                <a:solidFill>
                  <a:schemeClr val="bg2">
                    <a:lumMod val="25000"/>
                  </a:schemeClr>
                </a:solidFill>
                <a:effectLst>
                  <a:outerShdw blurRad="38100" dist="38100" dir="2700000" algn="tl">
                    <a:srgbClr val="000000">
                      <a:alpha val="43137"/>
                    </a:srgbClr>
                  </a:outerShdw>
                </a:effectLst>
              </a:rPr>
              <a:t>	Cost:</a:t>
            </a:r>
            <a:r>
              <a:rPr lang="en-AU" sz="4400" dirty="0" smtClean="0">
                <a:solidFill>
                  <a:schemeClr val="bg2">
                    <a:lumMod val="25000"/>
                  </a:schemeClr>
                </a:solidFill>
                <a:effectLst>
                  <a:outerShdw blurRad="38100" dist="38100" dir="2700000" algn="tl">
                    <a:srgbClr val="000000">
                      <a:alpha val="43137"/>
                    </a:srgbClr>
                  </a:outerShdw>
                </a:effectLst>
              </a:rPr>
              <a:t> Sacraments are a gift of Christ and our right as baptised Christians. However, to provide preparation programmes costs money and we would appreciate if you could cover this cost of your child's preparation by a donation to the church</a:t>
            </a:r>
            <a:r>
              <a:rPr lang="en-AU" sz="4400" dirty="0">
                <a:solidFill>
                  <a:schemeClr val="bg2">
                    <a:lumMod val="25000"/>
                  </a:schemeClr>
                </a:solidFill>
                <a:effectLst>
                  <a:outerShdw blurRad="38100" dist="38100" dir="2700000" algn="tl">
                    <a:srgbClr val="000000">
                      <a:alpha val="43137"/>
                    </a:srgbClr>
                  </a:outerShdw>
                </a:effectLst>
              </a:rPr>
              <a:t>.</a:t>
            </a:r>
            <a:endParaRPr lang="en-AU" sz="4400" dirty="0" smtClean="0">
              <a:solidFill>
                <a:schemeClr val="bg2">
                  <a:lumMod val="25000"/>
                </a:schemeClr>
              </a:solidFill>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AU" dirty="0" smtClean="0">
                <a:solidFill>
                  <a:schemeClr val="bg2">
                    <a:lumMod val="25000"/>
                  </a:schemeClr>
                </a:solidFill>
              </a:rPr>
              <a:t>Important information</a:t>
            </a:r>
            <a:endParaRPr lang="en-AU" dirty="0">
              <a:solidFill>
                <a:schemeClr val="bg2">
                  <a:lumMod val="25000"/>
                </a:schemeClr>
              </a:solidFill>
            </a:endParaRPr>
          </a:p>
        </p:txBody>
      </p:sp>
      <p:sp>
        <p:nvSpPr>
          <p:cNvPr id="26626" name="Content Placeholder 2"/>
          <p:cNvSpPr>
            <a:spLocks noGrp="1"/>
          </p:cNvSpPr>
          <p:nvPr>
            <p:ph idx="1"/>
          </p:nvPr>
        </p:nvSpPr>
        <p:spPr/>
        <p:txBody>
          <a:bodyPr/>
          <a:lstStyle/>
          <a:p>
            <a:pPr eaLnBrk="1" hangingPunct="1">
              <a:buFont typeface="Arial" charset="0"/>
              <a:buNone/>
            </a:pPr>
            <a:r>
              <a:rPr lang="en-AU" dirty="0" smtClean="0">
                <a:solidFill>
                  <a:srgbClr val="000066"/>
                </a:solidFill>
              </a:rPr>
              <a:t>Appropriate clothing:</a:t>
            </a:r>
          </a:p>
          <a:p>
            <a:pPr eaLnBrk="1" hangingPunct="1">
              <a:buFont typeface="Arial" charset="0"/>
              <a:buNone/>
            </a:pPr>
            <a:endParaRPr lang="en-AU" dirty="0" smtClean="0">
              <a:solidFill>
                <a:srgbClr val="000066"/>
              </a:solidFill>
            </a:endParaRPr>
          </a:p>
          <a:p>
            <a:pPr eaLnBrk="1" hangingPunct="1">
              <a:buFont typeface="Arial" charset="0"/>
              <a:buNone/>
            </a:pPr>
            <a:endParaRPr lang="en-AU" dirty="0" smtClean="0">
              <a:solidFill>
                <a:srgbClr val="000066"/>
              </a:solidFill>
            </a:endParaRPr>
          </a:p>
          <a:p>
            <a:pPr eaLnBrk="1" hangingPunct="1">
              <a:buFont typeface="Arial" charset="0"/>
              <a:buNone/>
            </a:pPr>
            <a:r>
              <a:rPr lang="en-AU" dirty="0" smtClean="0">
                <a:solidFill>
                  <a:srgbClr val="000066"/>
                </a:solidFill>
              </a:rPr>
              <a:t>Seating: will be allocated</a:t>
            </a:r>
          </a:p>
        </p:txBody>
      </p:sp>
      <p:pic>
        <p:nvPicPr>
          <p:cNvPr id="26627" name="Picture 4" descr="player-spacer"/>
          <p:cNvPicPr>
            <a:picLocks noChangeAspect="1" noChangeArrowheads="1"/>
          </p:cNvPicPr>
          <p:nvPr/>
        </p:nvPicPr>
        <p:blipFill>
          <a:blip r:embed="rId2"/>
          <a:srcRect/>
          <a:stretch>
            <a:fillRect/>
          </a:stretch>
        </p:blipFill>
        <p:spPr bwMode="auto">
          <a:xfrm>
            <a:off x="147638" y="46038"/>
            <a:ext cx="142875" cy="190500"/>
          </a:xfrm>
          <a:prstGeom prst="rect">
            <a:avLst/>
          </a:prstGeom>
          <a:noFill/>
          <a:ln w="9525">
            <a:noFill/>
            <a:miter lim="800000"/>
            <a:headEnd/>
            <a:tailEnd/>
          </a:ln>
        </p:spPr>
      </p:pic>
      <p:pic>
        <p:nvPicPr>
          <p:cNvPr id="26628" name="Picture 6" descr="player-spacer"/>
          <p:cNvPicPr>
            <a:picLocks noChangeAspect="1" noChangeArrowheads="1"/>
          </p:cNvPicPr>
          <p:nvPr/>
        </p:nvPicPr>
        <p:blipFill>
          <a:blip r:embed="rId2"/>
          <a:srcRect/>
          <a:stretch>
            <a:fillRect/>
          </a:stretch>
        </p:blipFill>
        <p:spPr bwMode="auto">
          <a:xfrm>
            <a:off x="147638" y="46038"/>
            <a:ext cx="142875" cy="1905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endParaRPr lang="en-AU" smtClean="0"/>
          </a:p>
        </p:txBody>
      </p:sp>
      <p:sp>
        <p:nvSpPr>
          <p:cNvPr id="27650" name="Content Placeholder 2"/>
          <p:cNvSpPr>
            <a:spLocks noGrp="1"/>
          </p:cNvSpPr>
          <p:nvPr>
            <p:ph idx="1"/>
          </p:nvPr>
        </p:nvSpPr>
        <p:spPr/>
        <p:txBody>
          <a:bodyPr/>
          <a:lstStyle/>
          <a:p>
            <a:pPr eaLnBrk="1" hangingPunct="1"/>
            <a:endParaRPr lang="en-AU"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86738" cy="2368550"/>
          </a:xfrm>
        </p:spPr>
        <p:txBody>
          <a:bodyPr rtlCol="0">
            <a:normAutofit fontScale="90000"/>
          </a:bodyPr>
          <a:lstStyle/>
          <a:p>
            <a:pPr eaLnBrk="1" fontAlgn="auto" hangingPunct="1">
              <a:spcAft>
                <a:spcPts val="0"/>
              </a:spcAft>
              <a:defRPr/>
            </a:pPr>
            <a:r>
              <a:rPr lang="en-AU" dirty="0" smtClean="0"/>
              <a:t>In your experience, what are the biggest tensions and arguments among people concerning the Mass and the Eucharist?</a:t>
            </a:r>
            <a:endParaRPr lang="en-AU" dirty="0"/>
          </a:p>
        </p:txBody>
      </p:sp>
      <p:pic>
        <p:nvPicPr>
          <p:cNvPr id="29698" name="Content Placeholder 3" descr="Chalice border.jpg"/>
          <p:cNvPicPr>
            <a:picLocks noGrp="1" noChangeAspect="1"/>
          </p:cNvPicPr>
          <p:nvPr>
            <p:ph idx="1"/>
          </p:nvPr>
        </p:nvPicPr>
        <p:blipFill>
          <a:blip r:embed="rId2"/>
          <a:srcRect/>
          <a:stretch>
            <a:fillRect/>
          </a:stretch>
        </p:blipFill>
        <p:spPr>
          <a:xfrm>
            <a:off x="457200" y="3275013"/>
            <a:ext cx="8229600" cy="1176337"/>
          </a:xfrm>
        </p:spPr>
      </p:pic>
      <p:pic>
        <p:nvPicPr>
          <p:cNvPr id="29699" name="Picture 4" descr="Eucharistic%20Universe.jpg"/>
          <p:cNvPicPr>
            <a:picLocks noChangeAspect="1"/>
          </p:cNvPicPr>
          <p:nvPr/>
        </p:nvPicPr>
        <p:blipFill>
          <a:blip r:embed="rId3"/>
          <a:srcRect/>
          <a:stretch>
            <a:fillRect/>
          </a:stretch>
        </p:blipFill>
        <p:spPr bwMode="auto">
          <a:xfrm>
            <a:off x="1714500" y="1352550"/>
            <a:ext cx="4606925" cy="3348038"/>
          </a:xfrm>
          <a:prstGeom prst="rect">
            <a:avLst/>
          </a:prstGeom>
          <a:noFill/>
          <a:ln w="9525">
            <a:noFill/>
            <a:miter lim="800000"/>
            <a:headEnd/>
            <a:tailEnd/>
          </a:ln>
        </p:spPr>
      </p:pic>
      <p:pic>
        <p:nvPicPr>
          <p:cNvPr id="29700" name="Picture 5" descr="breadwine.gif"/>
          <p:cNvPicPr>
            <a:picLocks noChangeAspect="1"/>
          </p:cNvPicPr>
          <p:nvPr/>
        </p:nvPicPr>
        <p:blipFill>
          <a:blip r:embed="rId4"/>
          <a:srcRect/>
          <a:stretch>
            <a:fillRect/>
          </a:stretch>
        </p:blipFill>
        <p:spPr bwMode="auto">
          <a:xfrm>
            <a:off x="4143375" y="4857750"/>
            <a:ext cx="1219200" cy="1219200"/>
          </a:xfrm>
          <a:prstGeom prst="rect">
            <a:avLst/>
          </a:prstGeom>
          <a:noFill/>
          <a:ln w="9525">
            <a:noFill/>
            <a:miter lim="800000"/>
            <a:headEnd/>
            <a:tailEnd/>
          </a:ln>
        </p:spPr>
      </p:pic>
      <p:pic>
        <p:nvPicPr>
          <p:cNvPr id="29701" name="Picture 6" descr="communion.jpg"/>
          <p:cNvPicPr>
            <a:picLocks noChangeAspect="1"/>
          </p:cNvPicPr>
          <p:nvPr/>
        </p:nvPicPr>
        <p:blipFill>
          <a:blip r:embed="rId5"/>
          <a:srcRect/>
          <a:stretch>
            <a:fillRect/>
          </a:stretch>
        </p:blipFill>
        <p:spPr bwMode="auto">
          <a:xfrm>
            <a:off x="4214813" y="3071813"/>
            <a:ext cx="752475" cy="9525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Blue chalice background.jpg"/>
          <p:cNvPicPr>
            <a:picLocks noChangeAspect="1"/>
          </p:cNvPicPr>
          <p:nvPr/>
        </p:nvPicPr>
        <p:blipFill>
          <a:blip r:embed="rId2"/>
          <a:srcRect/>
          <a:stretch>
            <a:fillRect/>
          </a:stretch>
        </p:blipFill>
        <p:spPr bwMode="auto">
          <a:xfrm>
            <a:off x="0" y="0"/>
            <a:ext cx="9144000" cy="1524000"/>
          </a:xfrm>
          <a:prstGeom prst="rect">
            <a:avLst/>
          </a:prstGeom>
          <a:noFill/>
          <a:ln w="9525">
            <a:noFill/>
            <a:miter lim="800000"/>
            <a:headEnd/>
            <a:tailEnd/>
          </a:ln>
        </p:spPr>
      </p:pic>
      <p:sp>
        <p:nvSpPr>
          <p:cNvPr id="14338" name="Title 1"/>
          <p:cNvSpPr>
            <a:spLocks noGrp="1"/>
          </p:cNvSpPr>
          <p:nvPr>
            <p:ph type="title"/>
          </p:nvPr>
        </p:nvSpPr>
        <p:spPr/>
        <p:txBody>
          <a:bodyPr/>
          <a:lstStyle/>
          <a:p>
            <a:pPr eaLnBrk="1" hangingPunct="1"/>
            <a:r>
              <a:rPr lang="en-AU" b="1" smtClean="0">
                <a:solidFill>
                  <a:srgbClr val="FFFFFF"/>
                </a:solidFill>
              </a:rPr>
              <a:t>Prayer</a:t>
            </a:r>
          </a:p>
        </p:txBody>
      </p:sp>
      <p:sp>
        <p:nvSpPr>
          <p:cNvPr id="3" name="Content Placeholder 2"/>
          <p:cNvSpPr>
            <a:spLocks noGrp="1"/>
          </p:cNvSpPr>
          <p:nvPr>
            <p:ph idx="1"/>
          </p:nvPr>
        </p:nvSpPr>
        <p:spPr>
          <a:xfrm>
            <a:off x="214313" y="1571625"/>
            <a:ext cx="8929687" cy="5072063"/>
          </a:xfrm>
        </p:spPr>
        <p:txBody>
          <a:bodyPr rtlCol="0">
            <a:normAutofit fontScale="92500"/>
          </a:bodyPr>
          <a:lstStyle/>
          <a:p>
            <a:pPr eaLnBrk="1" fontAlgn="auto" hangingPunct="1">
              <a:spcAft>
                <a:spcPts val="0"/>
              </a:spcAft>
              <a:buFont typeface="Arial" pitchFamily="34" charset="0"/>
              <a:buNone/>
              <a:defRPr/>
            </a:pPr>
            <a:r>
              <a:rPr lang="en-AU" dirty="0" smtClean="0"/>
              <a:t>	</a:t>
            </a:r>
            <a:r>
              <a:rPr lang="en-AU" b="1" dirty="0" smtClean="0">
                <a:solidFill>
                  <a:schemeClr val="bg2">
                    <a:lumMod val="10000"/>
                  </a:schemeClr>
                </a:solidFill>
                <a:effectLst>
                  <a:outerShdw blurRad="38100" dist="38100" dir="2700000" algn="tl">
                    <a:srgbClr val="000000">
                      <a:alpha val="43137"/>
                    </a:srgbClr>
                  </a:outerShdw>
                </a:effectLst>
              </a:rPr>
              <a:t>Dear God, you know and love us personally. Your Son, our Lord Jesus Christ, gave us his Body and Blood in the Eucharist as a sign of your love for us. </a:t>
            </a:r>
          </a:p>
          <a:p>
            <a:pPr eaLnBrk="1" fontAlgn="auto" hangingPunct="1">
              <a:spcAft>
                <a:spcPts val="0"/>
              </a:spcAft>
              <a:buFont typeface="Arial" pitchFamily="34" charset="0"/>
              <a:buNone/>
              <a:defRPr/>
            </a:pPr>
            <a:r>
              <a:rPr lang="en-AU" b="1" dirty="0" smtClean="0">
                <a:solidFill>
                  <a:schemeClr val="bg2">
                    <a:lumMod val="10000"/>
                  </a:schemeClr>
                </a:solidFill>
                <a:effectLst>
                  <a:outerShdw blurRad="38100" dist="38100" dir="2700000" algn="tl">
                    <a:srgbClr val="000000">
                      <a:alpha val="43137"/>
                    </a:srgbClr>
                  </a:outerShdw>
                </a:effectLst>
              </a:rPr>
              <a:t>	Through it may we come to experience your love, and in turn love others. We ask this through Jesus your Son and in union with the Holy Spirit, one God for ever and ever.</a:t>
            </a:r>
          </a:p>
          <a:p>
            <a:pPr eaLnBrk="1" fontAlgn="auto" hangingPunct="1">
              <a:spcAft>
                <a:spcPts val="0"/>
              </a:spcAft>
              <a:buFont typeface="Arial" pitchFamily="34" charset="0"/>
              <a:buNone/>
              <a:defRPr/>
            </a:pPr>
            <a:r>
              <a:rPr lang="en-AU" b="1" dirty="0" smtClean="0">
                <a:solidFill>
                  <a:schemeClr val="bg2">
                    <a:lumMod val="10000"/>
                  </a:schemeClr>
                </a:solidFill>
                <a:effectLst>
                  <a:outerShdw blurRad="38100" dist="38100" dir="2700000" algn="tl">
                    <a:srgbClr val="000000">
                      <a:alpha val="43137"/>
                    </a:srgbClr>
                  </a:outerShdw>
                </a:effectLst>
              </a:rPr>
              <a:t>	Amen.</a:t>
            </a:r>
            <a:endParaRPr lang="en-AU" dirty="0" smtClean="0">
              <a:solidFill>
                <a:schemeClr val="bg2">
                  <a:lumMod val="10000"/>
                </a:schemeClr>
              </a:solidFill>
              <a:effectLst>
                <a:outerShdw blurRad="38100" dist="38100" dir="2700000" algn="tl">
                  <a:srgbClr val="000000">
                    <a:alpha val="43137"/>
                  </a:srgbClr>
                </a:outerShdw>
              </a:effectLst>
            </a:endParaRPr>
          </a:p>
          <a:p>
            <a:pPr eaLnBrk="1" fontAlgn="auto" hangingPunct="1">
              <a:spcAft>
                <a:spcPts val="0"/>
              </a:spcAft>
              <a:buFont typeface="Arial" pitchFamily="34" charset="0"/>
              <a:buNone/>
              <a:defRPr/>
            </a:pPr>
            <a:endParaRPr lang="en-A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Blue chalice background.jpg"/>
          <p:cNvPicPr>
            <a:picLocks noChangeAspect="1"/>
          </p:cNvPicPr>
          <p:nvPr/>
        </p:nvPicPr>
        <p:blipFill>
          <a:blip r:embed="rId2"/>
          <a:srcRect/>
          <a:stretch>
            <a:fillRect/>
          </a:stretch>
        </p:blipFill>
        <p:spPr bwMode="auto">
          <a:xfrm>
            <a:off x="0" y="0"/>
            <a:ext cx="9144000" cy="1524000"/>
          </a:xfrm>
          <a:prstGeom prst="rect">
            <a:avLst/>
          </a:prstGeom>
          <a:noFill/>
          <a:ln w="9525">
            <a:noFill/>
            <a:miter lim="800000"/>
            <a:headEnd/>
            <a:tailEnd/>
          </a:ln>
        </p:spPr>
      </p:pic>
      <p:sp>
        <p:nvSpPr>
          <p:cNvPr id="15362" name="Title 1"/>
          <p:cNvSpPr>
            <a:spLocks noGrp="1"/>
          </p:cNvSpPr>
          <p:nvPr>
            <p:ph type="title"/>
          </p:nvPr>
        </p:nvSpPr>
        <p:spPr/>
        <p:txBody>
          <a:bodyPr/>
          <a:lstStyle/>
          <a:p>
            <a:pPr eaLnBrk="1" hangingPunct="1"/>
            <a:r>
              <a:rPr lang="en-AU" smtClean="0">
                <a:solidFill>
                  <a:srgbClr val="FFFFFF"/>
                </a:solidFill>
              </a:rPr>
              <a:t>First Holy Communion</a:t>
            </a:r>
          </a:p>
        </p:txBody>
      </p:sp>
      <p:pic>
        <p:nvPicPr>
          <p:cNvPr id="15363" name="Content Placeholder 3" descr="commimage.jpg"/>
          <p:cNvPicPr>
            <a:picLocks noGrp="1" noChangeAspect="1"/>
          </p:cNvPicPr>
          <p:nvPr>
            <p:ph idx="1"/>
          </p:nvPr>
        </p:nvPicPr>
        <p:blipFill>
          <a:blip r:embed="rId3"/>
          <a:srcRect/>
          <a:stretch>
            <a:fillRect/>
          </a:stretch>
        </p:blipFill>
        <p:spPr>
          <a:xfrm>
            <a:off x="3714750" y="2000250"/>
            <a:ext cx="2279650" cy="3767138"/>
          </a:xfrm>
        </p:spPr>
      </p:pic>
      <p:sp>
        <p:nvSpPr>
          <p:cNvPr id="7" name="TextBox 6"/>
          <p:cNvSpPr txBox="1"/>
          <p:nvPr/>
        </p:nvSpPr>
        <p:spPr>
          <a:xfrm>
            <a:off x="142875" y="2428875"/>
            <a:ext cx="3500438" cy="2554288"/>
          </a:xfrm>
          <a:prstGeom prst="rect">
            <a:avLst/>
          </a:prstGeom>
          <a:noFill/>
        </p:spPr>
        <p:txBody>
          <a:bodyPr>
            <a:spAutoFit/>
          </a:bodyPr>
          <a:lstStyle/>
          <a:p>
            <a:pPr fontAlgn="auto">
              <a:spcBef>
                <a:spcPts val="0"/>
              </a:spcBef>
              <a:spcAft>
                <a:spcPts val="0"/>
              </a:spcAft>
              <a:defRPr/>
            </a:pPr>
            <a:r>
              <a:rPr lang="en-AU" sz="3200" dirty="0">
                <a:solidFill>
                  <a:schemeClr val="tx2">
                    <a:lumMod val="50000"/>
                  </a:schemeClr>
                </a:solidFill>
                <a:latin typeface="+mn-lt"/>
              </a:rPr>
              <a:t>What do you remember of what you were taught for your First Communion?</a:t>
            </a:r>
          </a:p>
        </p:txBody>
      </p:sp>
      <p:sp>
        <p:nvSpPr>
          <p:cNvPr id="8" name="TextBox 7"/>
          <p:cNvSpPr txBox="1"/>
          <p:nvPr/>
        </p:nvSpPr>
        <p:spPr>
          <a:xfrm>
            <a:off x="6215063" y="2286000"/>
            <a:ext cx="2714625" cy="3046413"/>
          </a:xfrm>
          <a:prstGeom prst="rect">
            <a:avLst/>
          </a:prstGeom>
          <a:noFill/>
        </p:spPr>
        <p:txBody>
          <a:bodyPr>
            <a:spAutoFit/>
          </a:bodyPr>
          <a:lstStyle/>
          <a:p>
            <a:pPr fontAlgn="auto">
              <a:spcBef>
                <a:spcPts val="0"/>
              </a:spcBef>
              <a:spcAft>
                <a:spcPts val="0"/>
              </a:spcAft>
              <a:defRPr/>
            </a:pPr>
            <a:r>
              <a:rPr lang="en-AU" sz="3200" dirty="0">
                <a:solidFill>
                  <a:schemeClr val="tx2">
                    <a:lumMod val="50000"/>
                  </a:schemeClr>
                </a:solidFill>
                <a:latin typeface="+mn-lt"/>
              </a:rPr>
              <a:t>What do you remember of  how you felt on your First Communion Day?</a:t>
            </a:r>
          </a:p>
        </p:txBody>
      </p:sp>
      <p:sp>
        <p:nvSpPr>
          <p:cNvPr id="9" name="TextBox 8"/>
          <p:cNvSpPr txBox="1"/>
          <p:nvPr/>
        </p:nvSpPr>
        <p:spPr>
          <a:xfrm>
            <a:off x="2714625" y="6072188"/>
            <a:ext cx="4429125" cy="584200"/>
          </a:xfrm>
          <a:prstGeom prst="rect">
            <a:avLst/>
          </a:prstGeom>
          <a:noFill/>
        </p:spPr>
        <p:txBody>
          <a:bodyPr>
            <a:spAutoFit/>
          </a:bodyPr>
          <a:lstStyle/>
          <a:p>
            <a:pPr fontAlgn="auto">
              <a:spcBef>
                <a:spcPts val="0"/>
              </a:spcBef>
              <a:spcAft>
                <a:spcPts val="0"/>
              </a:spcAft>
              <a:defRPr/>
            </a:pPr>
            <a:r>
              <a:rPr lang="en-AU" sz="3200" dirty="0">
                <a:solidFill>
                  <a:schemeClr val="tx2">
                    <a:lumMod val="50000"/>
                  </a:schemeClr>
                </a:solidFill>
                <a:latin typeface="+mn-lt"/>
              </a:rPr>
              <a:t>Sharing and feedback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Blue chalice background.jpg"/>
          <p:cNvPicPr>
            <a:picLocks noChangeAspect="1"/>
          </p:cNvPicPr>
          <p:nvPr/>
        </p:nvPicPr>
        <p:blipFill>
          <a:blip r:embed="rId2"/>
          <a:srcRect/>
          <a:stretch>
            <a:fillRect/>
          </a:stretch>
        </p:blipFill>
        <p:spPr bwMode="auto">
          <a:xfrm>
            <a:off x="0" y="0"/>
            <a:ext cx="9144000" cy="1524000"/>
          </a:xfrm>
          <a:prstGeom prst="rect">
            <a:avLst/>
          </a:prstGeom>
          <a:noFill/>
          <a:ln w="9525">
            <a:noFill/>
            <a:miter lim="800000"/>
            <a:headEnd/>
            <a:tailEnd/>
          </a:ln>
        </p:spPr>
      </p:pic>
      <p:sp>
        <p:nvSpPr>
          <p:cNvPr id="2" name="Title 1"/>
          <p:cNvSpPr>
            <a:spLocks noGrp="1"/>
          </p:cNvSpPr>
          <p:nvPr>
            <p:ph type="title"/>
          </p:nvPr>
        </p:nvSpPr>
        <p:spPr>
          <a:xfrm>
            <a:off x="1428750" y="274638"/>
            <a:ext cx="7715250" cy="1143000"/>
          </a:xfrm>
        </p:spPr>
        <p:txBody>
          <a:bodyPr rtlCol="0">
            <a:normAutofit fontScale="90000"/>
          </a:bodyPr>
          <a:lstStyle/>
          <a:p>
            <a:pPr eaLnBrk="1" fontAlgn="auto" hangingPunct="1">
              <a:spcAft>
                <a:spcPts val="0"/>
              </a:spcAft>
              <a:defRPr/>
            </a:pPr>
            <a:r>
              <a:rPr lang="en-AU" b="1" dirty="0" smtClean="0">
                <a:solidFill>
                  <a:srgbClr val="FFFFFF"/>
                </a:solidFill>
              </a:rPr>
              <a:t>The Sacrament of the Eucharist</a:t>
            </a:r>
            <a:endParaRPr lang="en-AU" b="1" dirty="0">
              <a:solidFill>
                <a:srgbClr val="FFFFFF"/>
              </a:solidFill>
            </a:endParaRPr>
          </a:p>
        </p:txBody>
      </p:sp>
      <p:sp>
        <p:nvSpPr>
          <p:cNvPr id="3" name="Content Placeholder 2"/>
          <p:cNvSpPr>
            <a:spLocks noGrp="1"/>
          </p:cNvSpPr>
          <p:nvPr>
            <p:ph idx="1"/>
          </p:nvPr>
        </p:nvSpPr>
        <p:spPr>
          <a:xfrm>
            <a:off x="457200" y="1600200"/>
            <a:ext cx="8329613" cy="5043488"/>
          </a:xfrm>
        </p:spPr>
        <p:txBody>
          <a:bodyPr rtlCol="0">
            <a:normAutofit/>
          </a:bodyPr>
          <a:lstStyle/>
          <a:p>
            <a:pPr eaLnBrk="1" fontAlgn="auto" hangingPunct="1">
              <a:spcAft>
                <a:spcPts val="0"/>
              </a:spcAft>
              <a:buFont typeface="Arial" pitchFamily="34" charset="0"/>
              <a:buNone/>
              <a:defRPr/>
            </a:pPr>
            <a:r>
              <a:rPr lang="en-AU" dirty="0" smtClean="0"/>
              <a:t>	 </a:t>
            </a:r>
            <a:r>
              <a:rPr lang="en-AU" dirty="0" smtClean="0">
                <a:solidFill>
                  <a:schemeClr val="tx2">
                    <a:lumMod val="50000"/>
                  </a:schemeClr>
                </a:solidFill>
                <a:effectLst>
                  <a:outerShdw blurRad="38100" dist="38100" dir="2700000" algn="tl">
                    <a:srgbClr val="000000">
                      <a:alpha val="43137"/>
                    </a:srgbClr>
                  </a:outerShdw>
                </a:effectLst>
              </a:rPr>
              <a:t>First Holy Communion is the colloquial name for a person's first celebration of the sacrament of the Eucharist. The celebration of First Eucharist is a sacred and important moment on a long journey of faith development. Together with Baptism and Confirmation, it opens the door to full membership of the Christian community.</a:t>
            </a:r>
            <a:endParaRPr lang="en-AU" dirty="0">
              <a:solidFill>
                <a:schemeClr val="tx2">
                  <a:lumMod val="50000"/>
                </a:schemeClr>
              </a:solidFill>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Blue chalice background.jpg"/>
          <p:cNvPicPr>
            <a:picLocks noChangeAspect="1"/>
          </p:cNvPicPr>
          <p:nvPr/>
        </p:nvPicPr>
        <p:blipFill>
          <a:blip r:embed="rId2"/>
          <a:srcRect/>
          <a:stretch>
            <a:fillRect/>
          </a:stretch>
        </p:blipFill>
        <p:spPr bwMode="auto">
          <a:xfrm>
            <a:off x="0" y="0"/>
            <a:ext cx="9144000" cy="1524000"/>
          </a:xfrm>
          <a:prstGeom prst="rect">
            <a:avLst/>
          </a:prstGeom>
          <a:noFill/>
          <a:ln w="9525">
            <a:noFill/>
            <a:miter lim="800000"/>
            <a:headEnd/>
            <a:tailEnd/>
          </a:ln>
        </p:spPr>
      </p:pic>
      <p:sp>
        <p:nvSpPr>
          <p:cNvPr id="17410" name="Title 1"/>
          <p:cNvSpPr>
            <a:spLocks noGrp="1"/>
          </p:cNvSpPr>
          <p:nvPr>
            <p:ph type="title"/>
          </p:nvPr>
        </p:nvSpPr>
        <p:spPr/>
        <p:txBody>
          <a:bodyPr/>
          <a:lstStyle/>
          <a:p>
            <a:pPr eaLnBrk="1" hangingPunct="1"/>
            <a:r>
              <a:rPr lang="en-AU" smtClean="0">
                <a:solidFill>
                  <a:srgbClr val="FFFFFF"/>
                </a:solidFill>
              </a:rPr>
              <a:t>Sacraments of Initiation</a:t>
            </a:r>
          </a:p>
        </p:txBody>
      </p:sp>
      <p:sp>
        <p:nvSpPr>
          <p:cNvPr id="3" name="Content Placeholder 2"/>
          <p:cNvSpPr>
            <a:spLocks noGrp="1"/>
          </p:cNvSpPr>
          <p:nvPr>
            <p:ph idx="1"/>
          </p:nvPr>
        </p:nvSpPr>
        <p:spPr>
          <a:xfrm>
            <a:off x="457200" y="1600200"/>
            <a:ext cx="8329613" cy="4829175"/>
          </a:xfrm>
        </p:spPr>
        <p:txBody>
          <a:bodyPr rtlCol="0">
            <a:normAutofit lnSpcReduction="10000"/>
          </a:bodyPr>
          <a:lstStyle/>
          <a:p>
            <a:pPr eaLnBrk="1" fontAlgn="auto" hangingPunct="1">
              <a:spcAft>
                <a:spcPts val="0"/>
              </a:spcAft>
              <a:buFont typeface="Arial" pitchFamily="34" charset="0"/>
              <a:buNone/>
              <a:defRPr/>
            </a:pPr>
            <a:r>
              <a:rPr lang="en-AU" dirty="0" smtClean="0"/>
              <a:t>	</a:t>
            </a:r>
            <a:r>
              <a:rPr lang="en-AU" dirty="0" smtClean="0">
                <a:solidFill>
                  <a:schemeClr val="tx2">
                    <a:lumMod val="50000"/>
                  </a:schemeClr>
                </a:solidFill>
                <a:effectLst>
                  <a:outerShdw blurRad="38100" dist="38100" dir="2700000" algn="tl">
                    <a:srgbClr val="000000">
                      <a:alpha val="43137"/>
                    </a:srgbClr>
                  </a:outerShdw>
                </a:effectLst>
              </a:rPr>
              <a:t>Initiation into the Roman Catholic Church is through the sacraments of Baptism, Confirmation and Eucharist. </a:t>
            </a:r>
          </a:p>
          <a:p>
            <a:pPr eaLnBrk="1" fontAlgn="auto" hangingPunct="1">
              <a:spcAft>
                <a:spcPts val="0"/>
              </a:spcAft>
              <a:buFont typeface="Arial" pitchFamily="34" charset="0"/>
              <a:buNone/>
              <a:defRPr/>
            </a:pPr>
            <a:r>
              <a:rPr lang="en-AU" dirty="0" smtClean="0">
                <a:solidFill>
                  <a:schemeClr val="tx2">
                    <a:lumMod val="50000"/>
                  </a:schemeClr>
                </a:solidFill>
                <a:effectLst>
                  <a:outerShdw blurRad="38100" dist="38100" dir="2700000" algn="tl">
                    <a:srgbClr val="000000">
                      <a:alpha val="43137"/>
                    </a:srgbClr>
                  </a:outerShdw>
                </a:effectLst>
              </a:rPr>
              <a:t>	First Holy Communion, </a:t>
            </a:r>
            <a:r>
              <a:rPr lang="en-AU" b="1" dirty="0" smtClean="0">
                <a:solidFill>
                  <a:schemeClr val="tx2">
                    <a:lumMod val="50000"/>
                  </a:schemeClr>
                </a:solidFill>
                <a:effectLst>
                  <a:outerShdw blurRad="38100" dist="38100" dir="2700000" algn="tl">
                    <a:srgbClr val="000000">
                      <a:alpha val="43137"/>
                    </a:srgbClr>
                  </a:outerShdw>
                </a:effectLst>
              </a:rPr>
              <a:t>sharing in the body and blood of the Lord at Mass</a:t>
            </a:r>
            <a:r>
              <a:rPr lang="en-AU" dirty="0" smtClean="0">
                <a:solidFill>
                  <a:schemeClr val="tx2">
                    <a:lumMod val="50000"/>
                  </a:schemeClr>
                </a:solidFill>
                <a:effectLst>
                  <a:outerShdw blurRad="38100" dist="38100" dir="2700000" algn="tl">
                    <a:srgbClr val="000000">
                      <a:alpha val="43137"/>
                    </a:srgbClr>
                  </a:outerShdw>
                </a:effectLst>
              </a:rPr>
              <a:t> for the first time, is the climax of the initiation process. Eating and drinking with the rest of the community at the Table of the Lord is a sign of belonging fully to that community.</a:t>
            </a:r>
          </a:p>
          <a:p>
            <a:pPr eaLnBrk="1" fontAlgn="auto" hangingPunct="1">
              <a:spcAft>
                <a:spcPts val="0"/>
              </a:spcAft>
              <a:buFont typeface="Arial" pitchFamily="34" charset="0"/>
              <a:buChar char="•"/>
              <a:defRPr/>
            </a:pPr>
            <a:endParaRPr lang="en-AU"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50"/>
            <a:ext cx="8229600" cy="5840413"/>
          </a:xfrm>
        </p:spPr>
        <p:txBody>
          <a:bodyPr rtlCol="0">
            <a:normAutofit/>
          </a:bodyPr>
          <a:lstStyle/>
          <a:p>
            <a:pPr eaLnBrk="1" fontAlgn="auto" hangingPunct="1">
              <a:spcAft>
                <a:spcPts val="0"/>
              </a:spcAft>
              <a:buFont typeface="Arial" pitchFamily="34" charset="0"/>
              <a:buNone/>
              <a:defRPr/>
            </a:pPr>
            <a:r>
              <a:rPr lang="en-AU" dirty="0" smtClean="0"/>
              <a:t>	</a:t>
            </a:r>
            <a:r>
              <a:rPr lang="en-AU" dirty="0" smtClean="0">
                <a:solidFill>
                  <a:schemeClr val="tx2">
                    <a:lumMod val="50000"/>
                  </a:schemeClr>
                </a:solidFill>
                <a:effectLst>
                  <a:outerShdw blurRad="38100" dist="38100" dir="2700000" algn="tl">
                    <a:srgbClr val="000000">
                      <a:alpha val="43137"/>
                    </a:srgbClr>
                  </a:outerShdw>
                </a:effectLst>
              </a:rPr>
              <a:t>The word ‘communion’ means to be united with - Catholics believe that in Holy </a:t>
            </a:r>
            <a:r>
              <a:rPr lang="en-AU" dirty="0">
                <a:solidFill>
                  <a:schemeClr val="tx2">
                    <a:lumMod val="50000"/>
                  </a:schemeClr>
                </a:solidFill>
                <a:effectLst>
                  <a:outerShdw blurRad="38100" dist="38100" dir="2700000" algn="tl">
                    <a:srgbClr val="000000">
                      <a:alpha val="43137"/>
                    </a:srgbClr>
                  </a:outerShdw>
                </a:effectLst>
              </a:rPr>
              <a:t>C</a:t>
            </a:r>
            <a:r>
              <a:rPr lang="en-AU" dirty="0" smtClean="0">
                <a:solidFill>
                  <a:schemeClr val="tx2">
                    <a:lumMod val="50000"/>
                  </a:schemeClr>
                </a:solidFill>
                <a:effectLst>
                  <a:outerShdw blurRad="38100" dist="38100" dir="2700000" algn="tl">
                    <a:srgbClr val="000000">
                      <a:alpha val="43137"/>
                    </a:srgbClr>
                  </a:outerShdw>
                </a:effectLst>
              </a:rPr>
              <a:t>ommunion they are united in a special way with Jesus Christ, that they are sharing in the body and blood of Christ the Saviour. </a:t>
            </a:r>
            <a:endParaRPr lang="en-AU" dirty="0">
              <a:solidFill>
                <a:schemeClr val="tx2">
                  <a:lumMod val="50000"/>
                </a:schemeClr>
              </a:solidFill>
              <a:effectLst>
                <a:outerShdw blurRad="38100" dist="38100" dir="2700000" algn="tl">
                  <a:srgbClr val="000000">
                    <a:alpha val="43137"/>
                  </a:srgbClr>
                </a:outerShdw>
              </a:effectLst>
            </a:endParaRPr>
          </a:p>
        </p:txBody>
      </p:sp>
      <p:pic>
        <p:nvPicPr>
          <p:cNvPr id="18434" name="Picture 8" descr="Eucharistic%20Universe.jpg"/>
          <p:cNvPicPr>
            <a:picLocks noChangeAspect="1"/>
          </p:cNvPicPr>
          <p:nvPr/>
        </p:nvPicPr>
        <p:blipFill>
          <a:blip r:embed="rId2"/>
          <a:srcRect/>
          <a:stretch>
            <a:fillRect/>
          </a:stretch>
        </p:blipFill>
        <p:spPr bwMode="auto">
          <a:xfrm>
            <a:off x="2000250" y="3357563"/>
            <a:ext cx="4606925" cy="334803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descr="Blue chalice background.jpg"/>
          <p:cNvPicPr>
            <a:picLocks noChangeAspect="1"/>
          </p:cNvPicPr>
          <p:nvPr/>
        </p:nvPicPr>
        <p:blipFill>
          <a:blip r:embed="rId2"/>
          <a:srcRect/>
          <a:stretch>
            <a:fillRect/>
          </a:stretch>
        </p:blipFill>
        <p:spPr bwMode="auto">
          <a:xfrm>
            <a:off x="0" y="0"/>
            <a:ext cx="9144000" cy="1524000"/>
          </a:xfrm>
          <a:prstGeom prst="rect">
            <a:avLst/>
          </a:prstGeom>
          <a:noFill/>
          <a:ln w="9525">
            <a:noFill/>
            <a:miter lim="800000"/>
            <a:headEnd/>
            <a:tailEnd/>
          </a:ln>
        </p:spPr>
      </p:pic>
      <p:sp>
        <p:nvSpPr>
          <p:cNvPr id="19458" name="Title 1"/>
          <p:cNvSpPr>
            <a:spLocks noGrp="1"/>
          </p:cNvSpPr>
          <p:nvPr>
            <p:ph type="title"/>
          </p:nvPr>
        </p:nvSpPr>
        <p:spPr/>
        <p:txBody>
          <a:bodyPr/>
          <a:lstStyle/>
          <a:p>
            <a:pPr eaLnBrk="1" hangingPunct="1"/>
            <a:r>
              <a:rPr lang="en-AU" smtClean="0">
                <a:solidFill>
                  <a:srgbClr val="FFFFFF"/>
                </a:solidFill>
              </a:rPr>
              <a:t>Jesus</a:t>
            </a:r>
          </a:p>
        </p:txBody>
      </p:sp>
      <p:sp>
        <p:nvSpPr>
          <p:cNvPr id="3" name="Content Placeholder 2"/>
          <p:cNvSpPr>
            <a:spLocks noGrp="1"/>
          </p:cNvSpPr>
          <p:nvPr>
            <p:ph idx="1"/>
          </p:nvPr>
        </p:nvSpPr>
        <p:spPr>
          <a:xfrm>
            <a:off x="357188" y="1600200"/>
            <a:ext cx="8572500" cy="5257800"/>
          </a:xfrm>
        </p:spPr>
        <p:txBody>
          <a:bodyPr rtlCol="0">
            <a:normAutofit fontScale="92500"/>
          </a:bodyPr>
          <a:lstStyle/>
          <a:p>
            <a:pPr eaLnBrk="1" fontAlgn="auto" hangingPunct="1">
              <a:spcAft>
                <a:spcPts val="0"/>
              </a:spcAft>
              <a:buFont typeface="Arial" pitchFamily="34" charset="0"/>
              <a:buNone/>
              <a:defRPr/>
            </a:pPr>
            <a:r>
              <a:rPr lang="en-AU" b="1" dirty="0" smtClean="0">
                <a:solidFill>
                  <a:srgbClr val="002060"/>
                </a:solidFill>
                <a:effectLst>
                  <a:outerShdw blurRad="38100" dist="38100" dir="2700000" algn="tl">
                    <a:srgbClr val="000000">
                      <a:alpha val="43137"/>
                    </a:srgbClr>
                  </a:outerShdw>
                </a:effectLst>
              </a:rPr>
              <a:t>Jesus is truly present in the Eucharist</a:t>
            </a:r>
          </a:p>
          <a:p>
            <a:pPr eaLnBrk="1" fontAlgn="auto" hangingPunct="1">
              <a:spcAft>
                <a:spcPts val="0"/>
              </a:spcAft>
              <a:buFont typeface="Arial" pitchFamily="34" charset="0"/>
              <a:buNone/>
              <a:defRPr/>
            </a:pPr>
            <a:r>
              <a:rPr lang="en-AU" dirty="0" smtClean="0">
                <a:effectLst>
                  <a:outerShdw blurRad="38100" dist="38100" dir="2700000" algn="tl">
                    <a:srgbClr val="000000">
                      <a:alpha val="43137"/>
                    </a:srgbClr>
                  </a:outerShdw>
                </a:effectLst>
              </a:rPr>
              <a:t> </a:t>
            </a:r>
            <a:r>
              <a:rPr lang="en-AU" dirty="0" smtClean="0">
                <a:solidFill>
                  <a:schemeClr val="bg2">
                    <a:lumMod val="10000"/>
                  </a:schemeClr>
                </a:solidFill>
                <a:effectLst>
                  <a:outerShdw blurRad="38100" dist="38100" dir="2700000" algn="tl">
                    <a:srgbClr val="000000">
                      <a:alpha val="43137"/>
                    </a:srgbClr>
                  </a:outerShdw>
                </a:effectLst>
              </a:rPr>
              <a:t>1) in the assembly that gathers in Christ’s name </a:t>
            </a:r>
          </a:p>
          <a:p>
            <a:pPr eaLnBrk="1" fontAlgn="auto" hangingPunct="1">
              <a:spcAft>
                <a:spcPts val="0"/>
              </a:spcAft>
              <a:buFont typeface="Arial" pitchFamily="34" charset="0"/>
              <a:buNone/>
              <a:defRPr/>
            </a:pPr>
            <a:r>
              <a:rPr lang="en-AU" dirty="0" smtClean="0">
                <a:solidFill>
                  <a:schemeClr val="bg2">
                    <a:lumMod val="10000"/>
                  </a:schemeClr>
                </a:solidFill>
                <a:effectLst>
                  <a:outerShdw blurRad="38100" dist="38100" dir="2700000" algn="tl">
                    <a:srgbClr val="000000">
                      <a:alpha val="43137"/>
                    </a:srgbClr>
                  </a:outerShdw>
                </a:effectLst>
              </a:rPr>
              <a:t>2) in the priest or bishop who presides</a:t>
            </a:r>
          </a:p>
          <a:p>
            <a:pPr eaLnBrk="1" fontAlgn="auto" hangingPunct="1">
              <a:spcAft>
                <a:spcPts val="0"/>
              </a:spcAft>
              <a:buFont typeface="Arial" pitchFamily="34" charset="0"/>
              <a:buNone/>
              <a:defRPr/>
            </a:pPr>
            <a:r>
              <a:rPr lang="en-AU" dirty="0" smtClean="0">
                <a:solidFill>
                  <a:schemeClr val="bg2">
                    <a:lumMod val="10000"/>
                  </a:schemeClr>
                </a:solidFill>
                <a:effectLst>
                  <a:outerShdw blurRad="38100" dist="38100" dir="2700000" algn="tl">
                    <a:srgbClr val="000000">
                      <a:alpha val="43137"/>
                    </a:srgbClr>
                  </a:outerShdw>
                </a:effectLst>
              </a:rPr>
              <a:t>3) in the word proclaimed in our midst</a:t>
            </a:r>
          </a:p>
          <a:p>
            <a:pPr eaLnBrk="1" fontAlgn="auto" hangingPunct="1">
              <a:spcAft>
                <a:spcPts val="0"/>
              </a:spcAft>
              <a:buFont typeface="Arial" pitchFamily="34" charset="0"/>
              <a:buNone/>
              <a:defRPr/>
            </a:pPr>
            <a:r>
              <a:rPr lang="en-AU" dirty="0" smtClean="0">
                <a:solidFill>
                  <a:schemeClr val="bg2">
                    <a:lumMod val="10000"/>
                  </a:schemeClr>
                </a:solidFill>
                <a:effectLst>
                  <a:outerShdw blurRad="38100" dist="38100" dir="2700000" algn="tl">
                    <a:srgbClr val="000000">
                      <a:alpha val="43137"/>
                    </a:srgbClr>
                  </a:outerShdw>
                </a:effectLst>
              </a:rPr>
              <a:t>4) in the </a:t>
            </a:r>
            <a:r>
              <a:rPr lang="en-AU" dirty="0" err="1" smtClean="0">
                <a:solidFill>
                  <a:schemeClr val="bg2">
                    <a:lumMod val="10000"/>
                  </a:schemeClr>
                </a:solidFill>
                <a:effectLst>
                  <a:outerShdw blurRad="38100" dist="38100" dir="2700000" algn="tl">
                    <a:srgbClr val="000000">
                      <a:alpha val="43137"/>
                    </a:srgbClr>
                  </a:outerShdw>
                </a:effectLst>
              </a:rPr>
              <a:t>eucharistic</a:t>
            </a:r>
            <a:r>
              <a:rPr lang="en-AU" dirty="0" smtClean="0">
                <a:solidFill>
                  <a:schemeClr val="bg2">
                    <a:lumMod val="10000"/>
                  </a:schemeClr>
                </a:solidFill>
                <a:effectLst>
                  <a:outerShdw blurRad="38100" dist="38100" dir="2700000" algn="tl">
                    <a:srgbClr val="000000">
                      <a:alpha val="43137"/>
                    </a:srgbClr>
                  </a:outerShdw>
                </a:effectLst>
              </a:rPr>
              <a:t> elements of bread and wine. </a:t>
            </a:r>
          </a:p>
          <a:p>
            <a:pPr eaLnBrk="1" fontAlgn="auto" hangingPunct="1">
              <a:spcAft>
                <a:spcPts val="0"/>
              </a:spcAft>
              <a:buFont typeface="Arial" pitchFamily="34" charset="0"/>
              <a:buNone/>
              <a:defRPr/>
            </a:pPr>
            <a:endParaRPr lang="en-AU" dirty="0" smtClean="0">
              <a:solidFill>
                <a:schemeClr val="bg2">
                  <a:lumMod val="10000"/>
                </a:schemeClr>
              </a:solidFill>
              <a:effectLst>
                <a:outerShdw blurRad="38100" dist="38100" dir="2700000" algn="tl">
                  <a:srgbClr val="000000">
                    <a:alpha val="43137"/>
                  </a:srgbClr>
                </a:outerShdw>
              </a:effectLst>
            </a:endParaRPr>
          </a:p>
          <a:p>
            <a:pPr eaLnBrk="1" fontAlgn="auto" hangingPunct="1">
              <a:spcAft>
                <a:spcPts val="0"/>
              </a:spcAft>
              <a:buFont typeface="Arial" pitchFamily="34" charset="0"/>
              <a:buNone/>
              <a:defRPr/>
            </a:pPr>
            <a:r>
              <a:rPr lang="en-AU" dirty="0" smtClean="0">
                <a:solidFill>
                  <a:schemeClr val="bg2">
                    <a:lumMod val="10000"/>
                  </a:schemeClr>
                </a:solidFill>
                <a:effectLst>
                  <a:outerShdw blurRad="38100" dist="38100" dir="2700000" algn="tl">
                    <a:srgbClr val="000000">
                      <a:alpha val="43137"/>
                    </a:srgbClr>
                  </a:outerShdw>
                </a:effectLst>
              </a:rPr>
              <a:t>	Though they differ from each other, each of these presences is real, and each offers us a unique opportunity to recognize Christ with us.</a:t>
            </a:r>
          </a:p>
          <a:p>
            <a:pPr eaLnBrk="1" fontAlgn="auto" hangingPunct="1">
              <a:spcAft>
                <a:spcPts val="0"/>
              </a:spcAft>
              <a:buFont typeface="Arial" pitchFamily="34" charset="0"/>
              <a:buNone/>
              <a:defRPr/>
            </a:pPr>
            <a:endParaRPr lang="en-AU"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endParaRPr lang="en-AU" smtClean="0"/>
          </a:p>
        </p:txBody>
      </p:sp>
      <p:sp>
        <p:nvSpPr>
          <p:cNvPr id="3" name="Content Placeholder 2"/>
          <p:cNvSpPr>
            <a:spLocks noGrp="1"/>
          </p:cNvSpPr>
          <p:nvPr>
            <p:ph idx="1"/>
          </p:nvPr>
        </p:nvSpPr>
        <p:spPr>
          <a:xfrm>
            <a:off x="457200" y="1928813"/>
            <a:ext cx="8229600" cy="4197350"/>
          </a:xfrm>
        </p:spPr>
        <p:txBody>
          <a:bodyPr rtlCol="0">
            <a:normAutofit/>
          </a:bodyPr>
          <a:lstStyle/>
          <a:p>
            <a:pPr eaLnBrk="1" fontAlgn="auto" hangingPunct="1">
              <a:spcAft>
                <a:spcPts val="0"/>
              </a:spcAft>
              <a:buFont typeface="Arial" pitchFamily="34" charset="0"/>
              <a:buNone/>
              <a:defRPr/>
            </a:pPr>
            <a:r>
              <a:rPr lang="en-AU" dirty="0" smtClean="0">
                <a:solidFill>
                  <a:schemeClr val="bg2">
                    <a:lumMod val="10000"/>
                  </a:schemeClr>
                </a:solidFill>
              </a:rPr>
              <a:t>	What images and memories shape your understanding of Jesus? How has your understanding of Jesus grown </a:t>
            </a:r>
          </a:p>
          <a:p>
            <a:pPr eaLnBrk="1" fontAlgn="auto" hangingPunct="1">
              <a:spcAft>
                <a:spcPts val="0"/>
              </a:spcAft>
              <a:buFont typeface="Arial" pitchFamily="34" charset="0"/>
              <a:buNone/>
              <a:defRPr/>
            </a:pPr>
            <a:r>
              <a:rPr lang="en-AU" dirty="0" smtClean="0">
                <a:solidFill>
                  <a:schemeClr val="bg2">
                    <a:lumMod val="10000"/>
                  </a:schemeClr>
                </a:solidFill>
              </a:rPr>
              <a:t>	and changed over time?</a:t>
            </a:r>
          </a:p>
        </p:txBody>
      </p:sp>
      <p:pic>
        <p:nvPicPr>
          <p:cNvPr id="21507" name="Picture 3" descr="Jesuandchild.gif"/>
          <p:cNvPicPr>
            <a:picLocks noChangeAspect="1"/>
          </p:cNvPicPr>
          <p:nvPr/>
        </p:nvPicPr>
        <p:blipFill>
          <a:blip r:embed="rId2"/>
          <a:srcRect/>
          <a:stretch>
            <a:fillRect/>
          </a:stretch>
        </p:blipFill>
        <p:spPr bwMode="auto">
          <a:xfrm>
            <a:off x="142875" y="4805363"/>
            <a:ext cx="2478088" cy="2052637"/>
          </a:xfrm>
          <a:prstGeom prst="rect">
            <a:avLst/>
          </a:prstGeom>
          <a:noFill/>
          <a:ln w="9525">
            <a:noFill/>
            <a:miter lim="800000"/>
            <a:headEnd/>
            <a:tailEnd/>
          </a:ln>
        </p:spPr>
      </p:pic>
      <p:pic>
        <p:nvPicPr>
          <p:cNvPr id="21508" name="Picture 4" descr="Jesus and young man.jpg"/>
          <p:cNvPicPr>
            <a:picLocks noChangeAspect="1"/>
          </p:cNvPicPr>
          <p:nvPr/>
        </p:nvPicPr>
        <p:blipFill>
          <a:blip r:embed="rId3"/>
          <a:srcRect/>
          <a:stretch>
            <a:fillRect/>
          </a:stretch>
        </p:blipFill>
        <p:spPr bwMode="auto">
          <a:xfrm>
            <a:off x="2786063" y="4714875"/>
            <a:ext cx="1500187" cy="2143125"/>
          </a:xfrm>
          <a:prstGeom prst="rect">
            <a:avLst/>
          </a:prstGeom>
          <a:noFill/>
          <a:ln w="9525">
            <a:noFill/>
            <a:miter lim="800000"/>
            <a:headEnd/>
            <a:tailEnd/>
          </a:ln>
        </p:spPr>
      </p:pic>
      <p:pic>
        <p:nvPicPr>
          <p:cNvPr id="21509" name="Picture 5" descr="images jesus shepherd.jpg"/>
          <p:cNvPicPr>
            <a:picLocks noChangeAspect="1"/>
          </p:cNvPicPr>
          <p:nvPr/>
        </p:nvPicPr>
        <p:blipFill>
          <a:blip r:embed="rId4"/>
          <a:srcRect/>
          <a:stretch>
            <a:fillRect/>
          </a:stretch>
        </p:blipFill>
        <p:spPr bwMode="auto">
          <a:xfrm>
            <a:off x="7786688" y="2928938"/>
            <a:ext cx="1214437" cy="1643062"/>
          </a:xfrm>
          <a:prstGeom prst="rect">
            <a:avLst/>
          </a:prstGeom>
          <a:noFill/>
          <a:ln w="9525">
            <a:noFill/>
            <a:miter lim="800000"/>
            <a:headEnd/>
            <a:tailEnd/>
          </a:ln>
        </p:spPr>
      </p:pic>
      <p:pic>
        <p:nvPicPr>
          <p:cNvPr id="21510" name="Picture 6" descr="Jesus of Nazareth.jpg"/>
          <p:cNvPicPr>
            <a:picLocks noChangeAspect="1"/>
          </p:cNvPicPr>
          <p:nvPr/>
        </p:nvPicPr>
        <p:blipFill>
          <a:blip r:embed="rId5"/>
          <a:srcRect/>
          <a:stretch>
            <a:fillRect/>
          </a:stretch>
        </p:blipFill>
        <p:spPr bwMode="auto">
          <a:xfrm>
            <a:off x="8143875" y="214313"/>
            <a:ext cx="1009650" cy="1428750"/>
          </a:xfrm>
          <a:prstGeom prst="rect">
            <a:avLst/>
          </a:prstGeom>
          <a:noFill/>
          <a:ln w="9525">
            <a:noFill/>
            <a:miter lim="800000"/>
            <a:headEnd/>
            <a:tailEnd/>
          </a:ln>
        </p:spPr>
      </p:pic>
      <p:pic>
        <p:nvPicPr>
          <p:cNvPr id="21511" name="Picture 7" descr="Jesus icon.gif"/>
          <p:cNvPicPr>
            <a:picLocks noChangeAspect="1"/>
          </p:cNvPicPr>
          <p:nvPr/>
        </p:nvPicPr>
        <p:blipFill>
          <a:blip r:embed="rId6"/>
          <a:srcRect/>
          <a:stretch>
            <a:fillRect/>
          </a:stretch>
        </p:blipFill>
        <p:spPr bwMode="auto">
          <a:xfrm>
            <a:off x="7572375" y="4733925"/>
            <a:ext cx="1571625" cy="2124075"/>
          </a:xfrm>
          <a:prstGeom prst="rect">
            <a:avLst/>
          </a:prstGeom>
          <a:noFill/>
          <a:ln w="9525">
            <a:noFill/>
            <a:miter lim="800000"/>
            <a:headEnd/>
            <a:tailEnd/>
          </a:ln>
        </p:spPr>
      </p:pic>
      <p:pic>
        <p:nvPicPr>
          <p:cNvPr id="21512" name="Picture 2" descr="http://www.newsbiscuit.com/images/904.jpg"/>
          <p:cNvPicPr>
            <a:picLocks noChangeAspect="1" noChangeArrowheads="1"/>
          </p:cNvPicPr>
          <p:nvPr/>
        </p:nvPicPr>
        <p:blipFill>
          <a:blip r:embed="rId7"/>
          <a:srcRect/>
          <a:stretch>
            <a:fillRect/>
          </a:stretch>
        </p:blipFill>
        <p:spPr bwMode="auto">
          <a:xfrm>
            <a:off x="4643438" y="4929188"/>
            <a:ext cx="2690812" cy="1928812"/>
          </a:xfrm>
          <a:prstGeom prst="rect">
            <a:avLst/>
          </a:prstGeom>
          <a:noFill/>
          <a:ln w="9525">
            <a:noFill/>
            <a:miter lim="800000"/>
            <a:headEnd/>
            <a:tailEnd/>
          </a:ln>
        </p:spPr>
      </p:pic>
      <p:pic>
        <p:nvPicPr>
          <p:cNvPr id="21513" name="Picture 4" descr="http://www.pbs.org/wnet/religionandethics/week432/pics/feature_modernJesus.jpg"/>
          <p:cNvPicPr>
            <a:picLocks noChangeAspect="1" noChangeArrowheads="1"/>
          </p:cNvPicPr>
          <p:nvPr/>
        </p:nvPicPr>
        <p:blipFill>
          <a:blip r:embed="rId8"/>
          <a:srcRect/>
          <a:stretch>
            <a:fillRect/>
          </a:stretch>
        </p:blipFill>
        <p:spPr bwMode="auto">
          <a:xfrm>
            <a:off x="0" y="214313"/>
            <a:ext cx="1720850" cy="1331912"/>
          </a:xfrm>
          <a:prstGeom prst="rect">
            <a:avLst/>
          </a:prstGeom>
          <a:noFill/>
          <a:ln w="9525">
            <a:noFill/>
            <a:miter lim="800000"/>
            <a:headEnd/>
            <a:tailEnd/>
          </a:ln>
        </p:spPr>
      </p:pic>
      <p:pic>
        <p:nvPicPr>
          <p:cNvPr id="21514" name="Picture 6" descr="http://michaelguth.com/myblog/pictures/Jesus3.jpg"/>
          <p:cNvPicPr>
            <a:picLocks noChangeAspect="1" noChangeArrowheads="1"/>
          </p:cNvPicPr>
          <p:nvPr/>
        </p:nvPicPr>
        <p:blipFill>
          <a:blip r:embed="rId9"/>
          <a:srcRect/>
          <a:stretch>
            <a:fillRect/>
          </a:stretch>
        </p:blipFill>
        <p:spPr bwMode="auto">
          <a:xfrm>
            <a:off x="6429375" y="3214688"/>
            <a:ext cx="1158875" cy="1655762"/>
          </a:xfrm>
          <a:prstGeom prst="rect">
            <a:avLst/>
          </a:prstGeom>
          <a:noFill/>
          <a:ln w="9525">
            <a:noFill/>
            <a:miter lim="800000"/>
            <a:headEnd/>
            <a:tailEnd/>
          </a:ln>
        </p:spPr>
      </p:pic>
      <p:pic>
        <p:nvPicPr>
          <p:cNvPr id="21515" name="Picture 8" descr="http://religion-cults.com/art/jesus-crucfying-70.jpg"/>
          <p:cNvPicPr>
            <a:picLocks noChangeAspect="1" noChangeArrowheads="1"/>
          </p:cNvPicPr>
          <p:nvPr/>
        </p:nvPicPr>
        <p:blipFill>
          <a:blip r:embed="rId10"/>
          <a:srcRect/>
          <a:stretch>
            <a:fillRect/>
          </a:stretch>
        </p:blipFill>
        <p:spPr bwMode="auto">
          <a:xfrm>
            <a:off x="3714750" y="0"/>
            <a:ext cx="3282950" cy="1692275"/>
          </a:xfrm>
          <a:prstGeom prst="rect">
            <a:avLst/>
          </a:prstGeom>
          <a:noFill/>
          <a:ln w="9525">
            <a:noFill/>
            <a:miter lim="800000"/>
            <a:headEnd/>
            <a:tailEnd/>
          </a:ln>
        </p:spPr>
      </p:pic>
    </p:spTree>
    <p:extLst>
      <p:ext uri="{BB962C8B-B14F-4D97-AF65-F5344CB8AC3E}">
        <p14:creationId xmlns:p14="http://schemas.microsoft.com/office/powerpoint/2010/main" val="246523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Blue chalice background.jpg"/>
          <p:cNvPicPr>
            <a:picLocks noChangeAspect="1"/>
          </p:cNvPicPr>
          <p:nvPr/>
        </p:nvPicPr>
        <p:blipFill>
          <a:blip r:embed="rId2"/>
          <a:srcRect/>
          <a:stretch>
            <a:fillRect/>
          </a:stretch>
        </p:blipFill>
        <p:spPr bwMode="auto">
          <a:xfrm>
            <a:off x="0" y="0"/>
            <a:ext cx="9144000" cy="1524000"/>
          </a:xfrm>
          <a:prstGeom prst="rect">
            <a:avLst/>
          </a:prstGeom>
          <a:noFill/>
          <a:ln w="9525">
            <a:noFill/>
            <a:miter lim="800000"/>
            <a:headEnd/>
            <a:tailEnd/>
          </a:ln>
        </p:spPr>
      </p:pic>
      <p:sp>
        <p:nvSpPr>
          <p:cNvPr id="3" name="Content Placeholder 2"/>
          <p:cNvSpPr>
            <a:spLocks noGrp="1"/>
          </p:cNvSpPr>
          <p:nvPr>
            <p:ph idx="1"/>
          </p:nvPr>
        </p:nvSpPr>
        <p:spPr>
          <a:xfrm>
            <a:off x="142875" y="1600200"/>
            <a:ext cx="8715375" cy="5257800"/>
          </a:xfrm>
        </p:spPr>
        <p:txBody>
          <a:bodyPr rtlCol="0">
            <a:normAutofit/>
          </a:bodyPr>
          <a:lstStyle/>
          <a:p>
            <a:pPr eaLnBrk="1" fontAlgn="auto" hangingPunct="1">
              <a:spcAft>
                <a:spcPts val="0"/>
              </a:spcAft>
              <a:buFont typeface="Arial" pitchFamily="34" charset="0"/>
              <a:buNone/>
              <a:defRPr/>
            </a:pPr>
            <a:r>
              <a:rPr lang="en-AU" dirty="0" smtClean="0"/>
              <a:t>	</a:t>
            </a:r>
            <a:r>
              <a:rPr lang="en-AU" dirty="0" smtClean="0">
                <a:solidFill>
                  <a:schemeClr val="bg2">
                    <a:lumMod val="10000"/>
                  </a:schemeClr>
                </a:solidFill>
                <a:effectLst>
                  <a:outerShdw blurRad="38100" dist="38100" dir="2700000" algn="tl">
                    <a:srgbClr val="000000">
                      <a:alpha val="43137"/>
                    </a:srgbClr>
                  </a:outerShdw>
                </a:effectLst>
              </a:rPr>
              <a:t>It is only when people know Christ and love Christ that they are drawn at each Eucharist to </a:t>
            </a:r>
            <a:r>
              <a:rPr lang="en-AU" i="1" dirty="0" smtClean="0">
                <a:solidFill>
                  <a:schemeClr val="bg2">
                    <a:lumMod val="10000"/>
                  </a:schemeClr>
                </a:solidFill>
                <a:effectLst>
                  <a:outerShdw blurRad="38100" dist="38100" dir="2700000" algn="tl">
                    <a:srgbClr val="000000">
                      <a:alpha val="43137"/>
                    </a:srgbClr>
                  </a:outerShdw>
                </a:effectLst>
              </a:rPr>
              <a:t>remember</a:t>
            </a:r>
            <a:r>
              <a:rPr lang="en-AU" dirty="0" smtClean="0">
                <a:solidFill>
                  <a:schemeClr val="bg2">
                    <a:lumMod val="10000"/>
                  </a:schemeClr>
                </a:solidFill>
                <a:effectLst>
                  <a:outerShdw blurRad="38100" dist="38100" dir="2700000" algn="tl">
                    <a:srgbClr val="000000">
                      <a:alpha val="43137"/>
                    </a:srgbClr>
                  </a:outerShdw>
                </a:effectLst>
              </a:rPr>
              <a:t> him. We can’t remember Jesus if we don’t know him. So the important question is: </a:t>
            </a:r>
            <a:r>
              <a:rPr lang="en-AU" i="1" dirty="0" smtClean="0">
                <a:solidFill>
                  <a:schemeClr val="bg2">
                    <a:lumMod val="10000"/>
                  </a:schemeClr>
                </a:solidFill>
                <a:effectLst>
                  <a:outerShdw blurRad="38100" dist="38100" dir="2700000" algn="tl">
                    <a:srgbClr val="000000">
                      <a:alpha val="43137"/>
                    </a:srgbClr>
                  </a:outerShdw>
                </a:effectLst>
              </a:rPr>
              <a:t>How do we come to know Jesus?</a:t>
            </a:r>
          </a:p>
          <a:p>
            <a:pPr eaLnBrk="1" fontAlgn="auto" hangingPunct="1">
              <a:spcAft>
                <a:spcPts val="0"/>
              </a:spcAft>
              <a:buFont typeface="Arial" pitchFamily="34" charset="0"/>
              <a:buNone/>
              <a:defRPr/>
            </a:pPr>
            <a:endParaRPr lang="en-AU" i="1" dirty="0" smtClean="0">
              <a:solidFill>
                <a:schemeClr val="bg2">
                  <a:lumMod val="10000"/>
                </a:schemeClr>
              </a:solidFill>
              <a:effectLst>
                <a:outerShdw blurRad="38100" dist="38100" dir="2700000" algn="tl">
                  <a:srgbClr val="000000">
                    <a:alpha val="43137"/>
                  </a:srgbClr>
                </a:outerShdw>
              </a:effectLst>
            </a:endParaRPr>
          </a:p>
          <a:p>
            <a:pPr eaLnBrk="1" fontAlgn="auto" hangingPunct="1">
              <a:spcAft>
                <a:spcPts val="0"/>
              </a:spcAft>
              <a:buFont typeface="Arial" pitchFamily="34" charset="0"/>
              <a:buNone/>
              <a:defRPr/>
            </a:pPr>
            <a:r>
              <a:rPr lang="en-AU" dirty="0" smtClean="0">
                <a:solidFill>
                  <a:schemeClr val="bg2">
                    <a:lumMod val="10000"/>
                  </a:schemeClr>
                </a:solidFill>
                <a:effectLst>
                  <a:outerShdw blurRad="38100" dist="38100" dir="2700000" algn="tl">
                    <a:srgbClr val="000000">
                      <a:alpha val="43137"/>
                    </a:srgbClr>
                  </a:outerShdw>
                </a:effectLst>
              </a:rPr>
              <a:t>	How did you come to know Jesus? What people and experiences helped you learn about Jesus and develop a relationship with him? </a:t>
            </a:r>
          </a:p>
          <a:p>
            <a:pPr eaLnBrk="1" fontAlgn="auto" hangingPunct="1">
              <a:spcAft>
                <a:spcPts val="0"/>
              </a:spcAft>
              <a:buFont typeface="Arial" pitchFamily="34" charset="0"/>
              <a:buNone/>
              <a:defRPr/>
            </a:pPr>
            <a:endParaRPr lang="en-AU" dirty="0" smtClean="0">
              <a:solidFill>
                <a:schemeClr val="bg2">
                  <a:lumMod val="10000"/>
                </a:schemeClr>
              </a:solidFill>
            </a:endParaRPr>
          </a:p>
          <a:p>
            <a:pPr eaLnBrk="1" fontAlgn="auto" hangingPunct="1">
              <a:spcAft>
                <a:spcPts val="0"/>
              </a:spcAft>
              <a:buFont typeface="Arial" pitchFamily="34" charset="0"/>
              <a:buChar char="•"/>
              <a:defRPr/>
            </a:pPr>
            <a:endParaRPr lang="en-AU" dirty="0"/>
          </a:p>
        </p:txBody>
      </p:sp>
      <p:sp>
        <p:nvSpPr>
          <p:cNvPr id="20483" name="Title 1"/>
          <p:cNvSpPr>
            <a:spLocks noGrp="1"/>
          </p:cNvSpPr>
          <p:nvPr>
            <p:ph type="title"/>
          </p:nvPr>
        </p:nvSpPr>
        <p:spPr/>
        <p:txBody>
          <a:bodyPr/>
          <a:lstStyle/>
          <a:p>
            <a:pPr eaLnBrk="1" hangingPunct="1"/>
            <a:r>
              <a:rPr lang="en-AU" smtClean="0">
                <a:solidFill>
                  <a:srgbClr val="FFFFFF"/>
                </a:solidFill>
              </a:rPr>
              <a:t>Jesus</a:t>
            </a:r>
          </a:p>
        </p:txBody>
      </p:sp>
    </p:spTree>
  </p:cSld>
  <p:clrMapOvr>
    <a:masterClrMapping/>
  </p:clrMapOvr>
</p:sld>
</file>

<file path=ppt/theme/theme1.xml><?xml version="1.0" encoding="utf-8"?>
<a:theme xmlns:a="http://schemas.openxmlformats.org/drawingml/2006/main" name="Office Theme">
  <a:themeElements>
    <a:clrScheme name="Custom 1">
      <a:dk1>
        <a:srgbClr val="92CDDC"/>
      </a:dk1>
      <a:lt1>
        <a:srgbClr val="6699FF"/>
      </a:lt1>
      <a:dk2>
        <a:srgbClr val="1F497D"/>
      </a:dk2>
      <a:lt2>
        <a:srgbClr val="9999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1410</TotalTime>
  <Words>153</Words>
  <Application>Microsoft Office PowerPoint</Application>
  <PresentationFormat>On-screen Show (4:3)</PresentationFormat>
  <Paragraphs>52</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First Eucharist </vt:lpstr>
      <vt:lpstr>Prayer</vt:lpstr>
      <vt:lpstr>First Holy Communion</vt:lpstr>
      <vt:lpstr>The Sacrament of the Eucharist</vt:lpstr>
      <vt:lpstr>Sacraments of Initiation</vt:lpstr>
      <vt:lpstr>PowerPoint Presentation</vt:lpstr>
      <vt:lpstr>Jesus</vt:lpstr>
      <vt:lpstr>PowerPoint Presentation</vt:lpstr>
      <vt:lpstr>Jesus</vt:lpstr>
      <vt:lpstr>PowerPoint Presentation</vt:lpstr>
      <vt:lpstr>The role of parents</vt:lpstr>
      <vt:lpstr>The role of parents</vt:lpstr>
      <vt:lpstr>Why do I want my child to receive the Eucharist? Reflection</vt:lpstr>
      <vt:lpstr>Important dates</vt:lpstr>
      <vt:lpstr>Important information</vt:lpstr>
      <vt:lpstr>PowerPoint Presentation</vt:lpstr>
      <vt:lpstr>In your experience, what are the biggest tensions and arguments among people concerning the Mass and the Eucharist?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Eucharist</dc:title>
  <dc:creator>Default</dc:creator>
  <cp:lastModifiedBy>Diana Alteri</cp:lastModifiedBy>
  <cp:revision>82</cp:revision>
  <cp:lastPrinted>2011-06-21T05:46:48Z</cp:lastPrinted>
  <dcterms:created xsi:type="dcterms:W3CDTF">2009-07-06T14:48:13Z</dcterms:created>
  <dcterms:modified xsi:type="dcterms:W3CDTF">2013-06-28T04:28:17Z</dcterms:modified>
</cp:coreProperties>
</file>