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270" r:id="rId3"/>
    <p:sldId id="257" r:id="rId4"/>
    <p:sldId id="287" r:id="rId5"/>
    <p:sldId id="286" r:id="rId6"/>
    <p:sldId id="288" r:id="rId7"/>
    <p:sldId id="279" r:id="rId8"/>
    <p:sldId id="261" r:id="rId9"/>
    <p:sldId id="277" r:id="rId10"/>
    <p:sldId id="278" r:id="rId11"/>
    <p:sldId id="274" r:id="rId12"/>
    <p:sldId id="276" r:id="rId13"/>
    <p:sldId id="275" r:id="rId14"/>
    <p:sldId id="283" r:id="rId15"/>
    <p:sldId id="282" r:id="rId16"/>
    <p:sldId id="284" r:id="rId17"/>
    <p:sldId id="285" r:id="rId18"/>
    <p:sldId id="281" r:id="rId19"/>
    <p:sldId id="280" r:id="rId20"/>
  </p:sldIdLst>
  <p:sldSz cx="9144000" cy="6858000" type="screen4x3"/>
  <p:notesSz cx="6669088"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AU"/>
          </a:p>
        </p:txBody>
      </p:sp>
      <p:sp>
        <p:nvSpPr>
          <p:cNvPr id="31747" name="Rectangle 3"/>
          <p:cNvSpPr>
            <a:spLocks noGrp="1" noChangeArrowheads="1"/>
          </p:cNvSpPr>
          <p:nvPr>
            <p:ph type="dt" sz="quarter" idx="1"/>
          </p:nvPr>
        </p:nvSpPr>
        <p:spPr bwMode="auto">
          <a:xfrm>
            <a:off x="377825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5CD0F35B-8750-41F1-84C9-B0466E56FDDF}" type="datetimeFigureOut">
              <a:rPr lang="en-AU"/>
              <a:pPr/>
              <a:t>28/06/2013</a:t>
            </a:fld>
            <a:endParaRPr lang="en-AU"/>
          </a:p>
        </p:txBody>
      </p:sp>
      <p:sp>
        <p:nvSpPr>
          <p:cNvPr id="31748" name="Rectangle 4"/>
          <p:cNvSpPr>
            <a:spLocks noGrp="1" noChangeArrowheads="1"/>
          </p:cNvSpPr>
          <p:nvPr>
            <p:ph type="ftr" sz="quarter" idx="2"/>
          </p:nvPr>
        </p:nvSpPr>
        <p:spPr bwMode="auto">
          <a:xfrm>
            <a:off x="0" y="9428163"/>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AU"/>
          </a:p>
        </p:txBody>
      </p:sp>
      <p:sp>
        <p:nvSpPr>
          <p:cNvPr id="31749" name="Rectangle 5"/>
          <p:cNvSpPr>
            <a:spLocks noGrp="1" noChangeArrowheads="1"/>
          </p:cNvSpPr>
          <p:nvPr>
            <p:ph type="sldNum" sz="quarter" idx="3"/>
          </p:nvPr>
        </p:nvSpPr>
        <p:spPr bwMode="auto">
          <a:xfrm>
            <a:off x="3778250" y="9428163"/>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DB32D38-5BBE-4B17-9970-405313F5FDA2}" type="slidenum">
              <a:rPr lang="en-AU"/>
              <a:pPr/>
              <a:t>‹#›</a:t>
            </a:fld>
            <a:endParaRPr lang="en-AU"/>
          </a:p>
        </p:txBody>
      </p:sp>
    </p:spTree>
    <p:extLst>
      <p:ext uri="{BB962C8B-B14F-4D97-AF65-F5344CB8AC3E}">
        <p14:creationId xmlns:p14="http://schemas.microsoft.com/office/powerpoint/2010/main" val="5667788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778250" y="0"/>
            <a:ext cx="2889250" cy="496888"/>
          </a:xfrm>
          <a:prstGeom prst="rect">
            <a:avLst/>
          </a:prstGeom>
        </p:spPr>
        <p:txBody>
          <a:bodyPr vert="horz" lIns="91440" tIns="45720" rIns="91440" bIns="45720" rtlCol="0"/>
          <a:lstStyle>
            <a:lvl1pPr algn="r">
              <a:defRPr sz="1200"/>
            </a:lvl1pPr>
          </a:lstStyle>
          <a:p>
            <a:fld id="{36F975BC-9B56-4C75-A204-58E377BDCB4E}" type="datetimeFigureOut">
              <a:rPr lang="en-AU" smtClean="0"/>
              <a:pPr/>
              <a:t>28/06/2013</a:t>
            </a:fld>
            <a:endParaRPr lang="en-AU"/>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66750" y="4714875"/>
            <a:ext cx="5335588"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28163"/>
            <a:ext cx="2889250" cy="4968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778250" y="9428163"/>
            <a:ext cx="2889250" cy="496887"/>
          </a:xfrm>
          <a:prstGeom prst="rect">
            <a:avLst/>
          </a:prstGeom>
        </p:spPr>
        <p:txBody>
          <a:bodyPr vert="horz" lIns="91440" tIns="45720" rIns="91440" bIns="45720" rtlCol="0" anchor="b"/>
          <a:lstStyle>
            <a:lvl1pPr algn="r">
              <a:defRPr sz="1200"/>
            </a:lvl1pPr>
          </a:lstStyle>
          <a:p>
            <a:fld id="{42B2737A-2015-4239-BC06-F7CB74C01238}" type="slidenum">
              <a:rPr lang="en-AU" smtClean="0"/>
              <a:pPr/>
              <a:t>‹#›</a:t>
            </a:fld>
            <a:endParaRPr lang="en-AU"/>
          </a:p>
        </p:txBody>
      </p:sp>
    </p:spTree>
    <p:extLst>
      <p:ext uri="{BB962C8B-B14F-4D97-AF65-F5344CB8AC3E}">
        <p14:creationId xmlns:p14="http://schemas.microsoft.com/office/powerpoint/2010/main" val="894599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6E75218-1238-4638-B7D4-EF3C4859EE4F}" type="slidenum">
              <a:rPr lang="en-AU" smtClean="0"/>
              <a:pPr/>
              <a:t>4</a:t>
            </a:fld>
            <a:endParaRPr lang="en-AU"/>
          </a:p>
        </p:txBody>
      </p:sp>
    </p:spTree>
    <p:extLst>
      <p:ext uri="{BB962C8B-B14F-4D97-AF65-F5344CB8AC3E}">
        <p14:creationId xmlns:p14="http://schemas.microsoft.com/office/powerpoint/2010/main" val="3771523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lvl1pPr>
              <a:defRPr/>
            </a:lvl1pPr>
          </a:lstStyle>
          <a:p>
            <a:pPr>
              <a:defRPr/>
            </a:pPr>
            <a:fld id="{316C7438-5385-4C3D-9564-C9942DE02082}" type="datetimeFigureOut">
              <a:rPr lang="en-US"/>
              <a:pPr>
                <a:defRPr/>
              </a:pPr>
              <a:t>6/28/2013</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12D1AE8C-8AC5-40A3-8A87-D504D9DBEBE3}" type="slidenum">
              <a:rPr lang="en-AU"/>
              <a:pPr>
                <a:defRPr/>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342A3AEB-9678-4D0A-9B31-3E1BBCD00253}" type="datetimeFigureOut">
              <a:rPr lang="en-US"/>
              <a:pPr>
                <a:defRPr/>
              </a:pPr>
              <a:t>6/28/2013</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C2624F95-F67A-44B0-B53D-BD6D3A70D4AC}" type="slidenum">
              <a:rPr lang="en-AU"/>
              <a:pPr>
                <a:defRPr/>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6ACFD6A7-E98D-43E4-BB8C-0947E984296D}" type="datetimeFigureOut">
              <a:rPr lang="en-US"/>
              <a:pPr>
                <a:defRPr/>
              </a:pPr>
              <a:t>6/28/2013</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728DE3C1-9FBE-4FF6-B15F-D0B978E0FB8A}" type="slidenum">
              <a:rPr lang="en-AU"/>
              <a:pPr>
                <a:defRPr/>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5E271256-7A36-41B5-A32F-91907E772093}" type="datetimeFigureOut">
              <a:rPr lang="en-US"/>
              <a:pPr>
                <a:defRPr/>
              </a:pPr>
              <a:t>6/28/2013</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AEDD517F-51C9-42A8-B86D-6AFAE551F10C}" type="slidenum">
              <a:rPr lang="en-AU"/>
              <a:pPr>
                <a:defRPr/>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0F25EAE-7239-42A1-AEDB-C427A17C1A5D}" type="datetimeFigureOut">
              <a:rPr lang="en-US"/>
              <a:pPr>
                <a:defRPr/>
              </a:pPr>
              <a:t>6/28/2013</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1976B19A-EB34-418C-81FA-355F635CB82A}" type="slidenum">
              <a:rPr lang="en-AU"/>
              <a:pPr>
                <a:defRPr/>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3"/>
          <p:cNvSpPr>
            <a:spLocks noGrp="1"/>
          </p:cNvSpPr>
          <p:nvPr>
            <p:ph type="dt" sz="half" idx="10"/>
          </p:nvPr>
        </p:nvSpPr>
        <p:spPr/>
        <p:txBody>
          <a:bodyPr/>
          <a:lstStyle>
            <a:lvl1pPr>
              <a:defRPr/>
            </a:lvl1pPr>
          </a:lstStyle>
          <a:p>
            <a:pPr>
              <a:defRPr/>
            </a:pPr>
            <a:fld id="{96AA3CFC-75B6-49DC-9FB9-AF298725D054}" type="datetimeFigureOut">
              <a:rPr lang="en-US"/>
              <a:pPr>
                <a:defRPr/>
              </a:pPr>
              <a:t>6/28/2013</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C980F19C-EBBA-44C5-8D07-2C78E4BDB07A}" type="slidenum">
              <a:rPr lang="en-AU"/>
              <a:pPr>
                <a:defRPr/>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3"/>
          <p:cNvSpPr>
            <a:spLocks noGrp="1"/>
          </p:cNvSpPr>
          <p:nvPr>
            <p:ph type="dt" sz="half" idx="10"/>
          </p:nvPr>
        </p:nvSpPr>
        <p:spPr/>
        <p:txBody>
          <a:bodyPr/>
          <a:lstStyle>
            <a:lvl1pPr>
              <a:defRPr/>
            </a:lvl1pPr>
          </a:lstStyle>
          <a:p>
            <a:pPr>
              <a:defRPr/>
            </a:pPr>
            <a:fld id="{DD3EF2D8-844E-499C-85FF-B0527C9D6B0F}" type="datetimeFigureOut">
              <a:rPr lang="en-US"/>
              <a:pPr>
                <a:defRPr/>
              </a:pPr>
              <a:t>6/28/2013</a:t>
            </a:fld>
            <a:endParaRPr lang="en-AU"/>
          </a:p>
        </p:txBody>
      </p:sp>
      <p:sp>
        <p:nvSpPr>
          <p:cNvPr id="8" name="Footer Placeholder 4"/>
          <p:cNvSpPr>
            <a:spLocks noGrp="1"/>
          </p:cNvSpPr>
          <p:nvPr>
            <p:ph type="ftr" sz="quarter" idx="11"/>
          </p:nvPr>
        </p:nvSpPr>
        <p:spPr/>
        <p:txBody>
          <a:bodyPr/>
          <a:lstStyle>
            <a:lvl1pPr>
              <a:defRPr/>
            </a:lvl1pPr>
          </a:lstStyle>
          <a:p>
            <a:pPr>
              <a:defRPr/>
            </a:pPr>
            <a:endParaRPr lang="en-AU"/>
          </a:p>
        </p:txBody>
      </p:sp>
      <p:sp>
        <p:nvSpPr>
          <p:cNvPr id="9" name="Slide Number Placeholder 5"/>
          <p:cNvSpPr>
            <a:spLocks noGrp="1"/>
          </p:cNvSpPr>
          <p:nvPr>
            <p:ph type="sldNum" sz="quarter" idx="12"/>
          </p:nvPr>
        </p:nvSpPr>
        <p:spPr/>
        <p:txBody>
          <a:bodyPr/>
          <a:lstStyle>
            <a:lvl1pPr>
              <a:defRPr/>
            </a:lvl1pPr>
          </a:lstStyle>
          <a:p>
            <a:pPr>
              <a:defRPr/>
            </a:pPr>
            <a:fld id="{BFE558EC-B47C-44F9-A8AD-D9121A416714}" type="slidenum">
              <a:rPr lang="en-AU"/>
              <a:pPr>
                <a:defRPr/>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fld id="{C7FC4D25-11CF-4AEE-8E77-1D0F2E186CE1}" type="datetimeFigureOut">
              <a:rPr lang="en-US"/>
              <a:pPr>
                <a:defRPr/>
              </a:pPr>
              <a:t>6/28/2013</a:t>
            </a:fld>
            <a:endParaRPr lang="en-AU"/>
          </a:p>
        </p:txBody>
      </p:sp>
      <p:sp>
        <p:nvSpPr>
          <p:cNvPr id="4" name="Footer Placeholder 4"/>
          <p:cNvSpPr>
            <a:spLocks noGrp="1"/>
          </p:cNvSpPr>
          <p:nvPr>
            <p:ph type="ftr" sz="quarter" idx="11"/>
          </p:nvPr>
        </p:nvSpPr>
        <p:spPr/>
        <p:txBody>
          <a:bodyPr/>
          <a:lstStyle>
            <a:lvl1pPr>
              <a:defRPr/>
            </a:lvl1pPr>
          </a:lstStyle>
          <a:p>
            <a:pPr>
              <a:defRPr/>
            </a:pPr>
            <a:endParaRPr lang="en-AU"/>
          </a:p>
        </p:txBody>
      </p:sp>
      <p:sp>
        <p:nvSpPr>
          <p:cNvPr id="5" name="Slide Number Placeholder 5"/>
          <p:cNvSpPr>
            <a:spLocks noGrp="1"/>
          </p:cNvSpPr>
          <p:nvPr>
            <p:ph type="sldNum" sz="quarter" idx="12"/>
          </p:nvPr>
        </p:nvSpPr>
        <p:spPr/>
        <p:txBody>
          <a:bodyPr/>
          <a:lstStyle>
            <a:lvl1pPr>
              <a:defRPr/>
            </a:lvl1pPr>
          </a:lstStyle>
          <a:p>
            <a:pPr>
              <a:defRPr/>
            </a:pPr>
            <a:fld id="{8D2A3036-BD7D-48D6-BAB3-7B880FD1702A}" type="slidenum">
              <a:rPr lang="en-AU"/>
              <a:pPr>
                <a:defRPr/>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27417A1-57EB-4CD8-BB89-6A21F1D62E75}" type="datetimeFigureOut">
              <a:rPr lang="en-US"/>
              <a:pPr>
                <a:defRPr/>
              </a:pPr>
              <a:t>6/28/2013</a:t>
            </a:fld>
            <a:endParaRPr lang="en-AU"/>
          </a:p>
        </p:txBody>
      </p:sp>
      <p:sp>
        <p:nvSpPr>
          <p:cNvPr id="3" name="Footer Placeholder 4"/>
          <p:cNvSpPr>
            <a:spLocks noGrp="1"/>
          </p:cNvSpPr>
          <p:nvPr>
            <p:ph type="ftr" sz="quarter" idx="11"/>
          </p:nvPr>
        </p:nvSpPr>
        <p:spPr/>
        <p:txBody>
          <a:bodyPr/>
          <a:lstStyle>
            <a:lvl1pPr>
              <a:defRPr/>
            </a:lvl1pPr>
          </a:lstStyle>
          <a:p>
            <a:pPr>
              <a:defRPr/>
            </a:pPr>
            <a:endParaRPr lang="en-AU"/>
          </a:p>
        </p:txBody>
      </p:sp>
      <p:sp>
        <p:nvSpPr>
          <p:cNvPr id="4" name="Slide Number Placeholder 5"/>
          <p:cNvSpPr>
            <a:spLocks noGrp="1"/>
          </p:cNvSpPr>
          <p:nvPr>
            <p:ph type="sldNum" sz="quarter" idx="12"/>
          </p:nvPr>
        </p:nvSpPr>
        <p:spPr/>
        <p:txBody>
          <a:bodyPr/>
          <a:lstStyle>
            <a:lvl1pPr>
              <a:defRPr/>
            </a:lvl1pPr>
          </a:lstStyle>
          <a:p>
            <a:pPr>
              <a:defRPr/>
            </a:pPr>
            <a:fld id="{2AF56B7E-21B9-4C47-B809-E76A383B7193}" type="slidenum">
              <a:rPr lang="en-AU"/>
              <a:pPr>
                <a:defRPr/>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794481B-6592-4A30-93E8-E4B5B93BBACC}" type="datetimeFigureOut">
              <a:rPr lang="en-US"/>
              <a:pPr>
                <a:defRPr/>
              </a:pPr>
              <a:t>6/28/2013</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F6A7774D-34F1-416C-9957-3C3931108ECC}" type="slidenum">
              <a:rPr lang="en-AU"/>
              <a:pPr>
                <a:defRPr/>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940DF40-D09C-4E0C-B3FB-197D6EBB6FED}" type="datetimeFigureOut">
              <a:rPr lang="en-US"/>
              <a:pPr>
                <a:defRPr/>
              </a:pPr>
              <a:t>6/28/2013</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551890AA-FA64-4A69-AB9D-16CE2A5FA767}" type="slidenum">
              <a:rPr lang="en-AU"/>
              <a:pPr>
                <a:defRPr/>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AU"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B0F3ED2-6611-45D3-8840-5D8729E8737D}" type="datetimeFigureOut">
              <a:rPr lang="en-US"/>
              <a:pPr>
                <a:defRPr/>
              </a:pPr>
              <a:t>6/28/2013</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F73F1B8-8152-4F64-AA27-D01D004DB286}"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Rockwell" pitchFamily="18" charset="0"/>
        </a:defRPr>
      </a:lvl2pPr>
      <a:lvl3pPr algn="ctr" rtl="0" eaLnBrk="0" fontAlgn="base" hangingPunct="0">
        <a:spcBef>
          <a:spcPct val="0"/>
        </a:spcBef>
        <a:spcAft>
          <a:spcPct val="0"/>
        </a:spcAft>
        <a:defRPr sz="4400">
          <a:solidFill>
            <a:schemeClr val="tx1"/>
          </a:solidFill>
          <a:latin typeface="Rockwell" pitchFamily="18" charset="0"/>
        </a:defRPr>
      </a:lvl3pPr>
      <a:lvl4pPr algn="ctr" rtl="0" eaLnBrk="0" fontAlgn="base" hangingPunct="0">
        <a:spcBef>
          <a:spcPct val="0"/>
        </a:spcBef>
        <a:spcAft>
          <a:spcPct val="0"/>
        </a:spcAft>
        <a:defRPr sz="4400">
          <a:solidFill>
            <a:schemeClr val="tx1"/>
          </a:solidFill>
          <a:latin typeface="Rockwell" pitchFamily="18" charset="0"/>
        </a:defRPr>
      </a:lvl4pPr>
      <a:lvl5pPr algn="ctr" rtl="0" eaLnBrk="0" fontAlgn="base" hangingPunct="0">
        <a:spcBef>
          <a:spcPct val="0"/>
        </a:spcBef>
        <a:spcAft>
          <a:spcPct val="0"/>
        </a:spcAft>
        <a:defRPr sz="4400">
          <a:solidFill>
            <a:schemeClr val="tx1"/>
          </a:solidFill>
          <a:latin typeface="Rockwell" pitchFamily="18" charset="0"/>
        </a:defRPr>
      </a:lvl5pPr>
      <a:lvl6pPr marL="457200" algn="ctr" rtl="0" fontAlgn="base">
        <a:spcBef>
          <a:spcPct val="0"/>
        </a:spcBef>
        <a:spcAft>
          <a:spcPct val="0"/>
        </a:spcAft>
        <a:defRPr sz="4400">
          <a:solidFill>
            <a:schemeClr val="tx1"/>
          </a:solidFill>
          <a:latin typeface="Rockwell" pitchFamily="18" charset="0"/>
        </a:defRPr>
      </a:lvl6pPr>
      <a:lvl7pPr marL="914400" algn="ctr" rtl="0" fontAlgn="base">
        <a:spcBef>
          <a:spcPct val="0"/>
        </a:spcBef>
        <a:spcAft>
          <a:spcPct val="0"/>
        </a:spcAft>
        <a:defRPr sz="4400">
          <a:solidFill>
            <a:schemeClr val="tx1"/>
          </a:solidFill>
          <a:latin typeface="Rockwell" pitchFamily="18" charset="0"/>
        </a:defRPr>
      </a:lvl7pPr>
      <a:lvl8pPr marL="1371600" algn="ctr" rtl="0" fontAlgn="base">
        <a:spcBef>
          <a:spcPct val="0"/>
        </a:spcBef>
        <a:spcAft>
          <a:spcPct val="0"/>
        </a:spcAft>
        <a:defRPr sz="4400">
          <a:solidFill>
            <a:schemeClr val="tx1"/>
          </a:solidFill>
          <a:latin typeface="Rockwell" pitchFamily="18" charset="0"/>
        </a:defRPr>
      </a:lvl8pPr>
      <a:lvl9pPr marL="1828800" algn="ctr" rtl="0" fontAlgn="base">
        <a:spcBef>
          <a:spcPct val="0"/>
        </a:spcBef>
        <a:spcAft>
          <a:spcPct val="0"/>
        </a:spcAft>
        <a:defRPr sz="4400">
          <a:solidFill>
            <a:schemeClr val="tx1"/>
          </a:solidFill>
          <a:latin typeface="Rockwell" pitchFamily="18"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2357438"/>
          </a:xfrm>
          <a:ln>
            <a:solidFill>
              <a:schemeClr val="accent3">
                <a:lumMod val="60000"/>
                <a:lumOff val="40000"/>
              </a:schemeClr>
            </a:solidFill>
          </a:ln>
        </p:spPr>
        <p:txBody>
          <a:bodyPr rtlCol="0">
            <a:normAutofit/>
          </a:bodyPr>
          <a:lstStyle/>
          <a:p>
            <a:pPr eaLnBrk="1" fontAlgn="auto" hangingPunct="1">
              <a:spcAft>
                <a:spcPts val="0"/>
              </a:spcAft>
              <a:defRPr/>
            </a:pPr>
            <a:r>
              <a:rPr lang="en-AU" sz="7200" dirty="0" smtClean="0">
                <a:solidFill>
                  <a:schemeClr val="accent1">
                    <a:lumMod val="50000"/>
                  </a:schemeClr>
                </a:solidFill>
              </a:rPr>
              <a:t>First Eucharist</a:t>
            </a:r>
            <a:endParaRPr lang="en-AU" sz="7200" dirty="0">
              <a:solidFill>
                <a:schemeClr val="accent1">
                  <a:lumMod val="50000"/>
                </a:schemeClr>
              </a:solidFill>
            </a:endParaRPr>
          </a:p>
        </p:txBody>
      </p:sp>
      <p:sp>
        <p:nvSpPr>
          <p:cNvPr id="3" name="Subtitle 2"/>
          <p:cNvSpPr>
            <a:spLocks noGrp="1"/>
          </p:cNvSpPr>
          <p:nvPr>
            <p:ph type="subTitle" idx="1"/>
          </p:nvPr>
        </p:nvSpPr>
        <p:spPr>
          <a:xfrm>
            <a:off x="1500188" y="2214563"/>
            <a:ext cx="6572250" cy="1428750"/>
          </a:xfrm>
        </p:spPr>
        <p:txBody>
          <a:bodyPr rtlCol="0">
            <a:normAutofit/>
          </a:bodyPr>
          <a:lstStyle/>
          <a:p>
            <a:pPr eaLnBrk="1" fontAlgn="auto" hangingPunct="1">
              <a:spcAft>
                <a:spcPts val="0"/>
              </a:spcAft>
              <a:buFont typeface="Arial" pitchFamily="34" charset="0"/>
              <a:buNone/>
              <a:defRPr/>
            </a:pPr>
            <a:r>
              <a:rPr lang="en-AU" sz="4400" dirty="0" smtClean="0">
                <a:solidFill>
                  <a:schemeClr val="accent1">
                    <a:lumMod val="50000"/>
                  </a:schemeClr>
                </a:solidFill>
                <a:latin typeface="+mj-lt"/>
                <a:ea typeface="+mj-ea"/>
                <a:cs typeface="+mj-cs"/>
              </a:rPr>
              <a:t>Meeting Two </a:t>
            </a:r>
            <a:endParaRPr lang="en-AU" sz="4400" dirty="0">
              <a:solidFill>
                <a:schemeClr val="accent1">
                  <a:lumMod val="50000"/>
                </a:schemeClr>
              </a:solidFill>
              <a:latin typeface="+mj-lt"/>
              <a:ea typeface="+mj-ea"/>
              <a:cs typeface="+mj-cs"/>
            </a:endParaRPr>
          </a:p>
        </p:txBody>
      </p:sp>
      <p:pic>
        <p:nvPicPr>
          <p:cNvPr id="4" name="Picture 3" descr="Jesus Eucharist.jpg"/>
          <p:cNvPicPr>
            <a:picLocks noChangeAspect="1"/>
          </p:cNvPicPr>
          <p:nvPr/>
        </p:nvPicPr>
        <p:blipFill>
          <a:blip r:embed="rId2" cstate="print"/>
          <a:stretch>
            <a:fillRect/>
          </a:stretch>
        </p:blipFill>
        <p:spPr>
          <a:xfrm>
            <a:off x="3500438" y="3500438"/>
            <a:ext cx="2735262" cy="2735262"/>
          </a:xfrm>
          <a:prstGeom prst="rect">
            <a:avLst/>
          </a:prstGeom>
          <a:effectLst>
            <a:outerShdw blurRad="812800" dist="50800" dir="5400000" algn="ctr" rotWithShape="0">
              <a:schemeClr val="accent1">
                <a:lumMod val="50000"/>
              </a:scheme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50"/>
            <a:ext cx="6115050" cy="6429375"/>
          </a:xfrm>
        </p:spPr>
        <p:txBody>
          <a:bodyPr rtlCol="0">
            <a:normAutofit lnSpcReduction="10000"/>
          </a:bodyPr>
          <a:lstStyle/>
          <a:p>
            <a:pPr eaLnBrk="1" fontAlgn="auto" hangingPunct="1">
              <a:spcAft>
                <a:spcPts val="0"/>
              </a:spcAft>
              <a:buFont typeface="Arial" pitchFamily="34" charset="0"/>
              <a:buNone/>
              <a:defRPr/>
            </a:pPr>
            <a:r>
              <a:rPr lang="en-AU" dirty="0" smtClean="0">
                <a:solidFill>
                  <a:schemeClr val="accent1">
                    <a:lumMod val="50000"/>
                  </a:schemeClr>
                </a:solidFill>
              </a:rPr>
              <a:t>	</a:t>
            </a:r>
            <a:r>
              <a:rPr lang="en-AU" dirty="0" smtClean="0">
                <a:solidFill>
                  <a:schemeClr val="accent1">
                    <a:lumMod val="75000"/>
                  </a:schemeClr>
                </a:solidFill>
                <a:effectLst>
                  <a:outerShdw blurRad="38100" dist="38100" dir="2700000" algn="tl">
                    <a:srgbClr val="000000">
                      <a:alpha val="43137"/>
                    </a:srgbClr>
                  </a:outerShdw>
                </a:effectLst>
              </a:rPr>
              <a:t>The parish </a:t>
            </a:r>
            <a:r>
              <a:rPr lang="en-AU" dirty="0">
                <a:solidFill>
                  <a:schemeClr val="accent1">
                    <a:lumMod val="75000"/>
                  </a:schemeClr>
                </a:solidFill>
                <a:effectLst>
                  <a:outerShdw blurRad="38100" dist="38100" dir="2700000" algn="tl">
                    <a:srgbClr val="000000">
                      <a:alpha val="43137"/>
                    </a:srgbClr>
                  </a:outerShdw>
                </a:effectLst>
              </a:rPr>
              <a:t>community is delighted that you are choosing to bring your child up as a Christian, a member of the Roman Catholic church. </a:t>
            </a:r>
            <a:r>
              <a:rPr lang="en-AU" dirty="0" smtClean="0">
                <a:solidFill>
                  <a:schemeClr val="accent1">
                    <a:lumMod val="75000"/>
                  </a:schemeClr>
                </a:solidFill>
                <a:effectLst>
                  <a:outerShdw blurRad="38100" dist="38100" dir="2700000" algn="tl">
                    <a:srgbClr val="000000">
                      <a:alpha val="43137"/>
                    </a:srgbClr>
                  </a:outerShdw>
                </a:effectLst>
              </a:rPr>
              <a:t>The parish </a:t>
            </a:r>
            <a:r>
              <a:rPr lang="en-AU" dirty="0">
                <a:solidFill>
                  <a:schemeClr val="accent1">
                    <a:lumMod val="75000"/>
                  </a:schemeClr>
                </a:solidFill>
                <a:effectLst>
                  <a:outerShdw blurRad="38100" dist="38100" dir="2700000" algn="tl">
                    <a:srgbClr val="000000">
                      <a:alpha val="43137"/>
                    </a:srgbClr>
                  </a:outerShdw>
                </a:effectLst>
              </a:rPr>
              <a:t>will do all that </a:t>
            </a:r>
            <a:r>
              <a:rPr lang="en-AU" dirty="0" smtClean="0">
                <a:solidFill>
                  <a:schemeClr val="accent1">
                    <a:lumMod val="75000"/>
                  </a:schemeClr>
                </a:solidFill>
                <a:effectLst>
                  <a:outerShdw blurRad="38100" dist="38100" dir="2700000" algn="tl">
                    <a:srgbClr val="000000">
                      <a:alpha val="43137"/>
                    </a:srgbClr>
                  </a:outerShdw>
                </a:effectLst>
              </a:rPr>
              <a:t>it </a:t>
            </a:r>
            <a:r>
              <a:rPr lang="en-AU" dirty="0">
                <a:solidFill>
                  <a:schemeClr val="accent1">
                    <a:lumMod val="75000"/>
                  </a:schemeClr>
                </a:solidFill>
                <a:effectLst>
                  <a:outerShdw blurRad="38100" dist="38100" dir="2700000" algn="tl">
                    <a:srgbClr val="000000">
                      <a:alpha val="43137"/>
                    </a:srgbClr>
                  </a:outerShdw>
                </a:effectLst>
              </a:rPr>
              <a:t>can to support you in your role as </a:t>
            </a:r>
            <a:r>
              <a:rPr lang="en-AU" dirty="0" smtClean="0">
                <a:solidFill>
                  <a:schemeClr val="accent1">
                    <a:lumMod val="75000"/>
                  </a:schemeClr>
                </a:solidFill>
                <a:effectLst>
                  <a:outerShdw blurRad="38100" dist="38100" dir="2700000" algn="tl">
                    <a:srgbClr val="000000">
                      <a:alpha val="43137"/>
                    </a:srgbClr>
                  </a:outerShdw>
                </a:effectLst>
              </a:rPr>
              <a:t>parents and </a:t>
            </a:r>
            <a:r>
              <a:rPr lang="en-AU" dirty="0">
                <a:solidFill>
                  <a:schemeClr val="accent1">
                    <a:lumMod val="75000"/>
                  </a:schemeClr>
                </a:solidFill>
                <a:effectLst>
                  <a:outerShdw blurRad="38100" dist="38100" dir="2700000" algn="tl">
                    <a:srgbClr val="000000">
                      <a:alpha val="43137"/>
                    </a:srgbClr>
                  </a:outerShdw>
                </a:effectLst>
              </a:rPr>
              <a:t>respect the role which is uniquely yours - that of being the first teachers of your children in the faith. </a:t>
            </a:r>
            <a:endParaRPr lang="en-AU" dirty="0" smtClean="0">
              <a:solidFill>
                <a:schemeClr val="accent1">
                  <a:lumMod val="75000"/>
                </a:schemeClr>
              </a:solidFill>
              <a:effectLst>
                <a:outerShdw blurRad="38100" dist="38100" dir="2700000" algn="tl">
                  <a:srgbClr val="000000">
                    <a:alpha val="43137"/>
                  </a:srgbClr>
                </a:outerShdw>
              </a:effectLst>
            </a:endParaRPr>
          </a:p>
          <a:p>
            <a:pPr eaLnBrk="1" fontAlgn="auto" hangingPunct="1">
              <a:spcAft>
                <a:spcPts val="0"/>
              </a:spcAft>
              <a:buFont typeface="Wingdings" pitchFamily="2" charset="2"/>
              <a:buChar char="v"/>
              <a:defRPr/>
            </a:pPr>
            <a:r>
              <a:rPr lang="en-AU" dirty="0" smtClean="0">
                <a:solidFill>
                  <a:schemeClr val="accent1">
                    <a:lumMod val="75000"/>
                  </a:schemeClr>
                </a:solidFill>
                <a:effectLst>
                  <a:outerShdw blurRad="38100" dist="38100" dir="2700000" algn="tl">
                    <a:srgbClr val="000000">
                      <a:alpha val="43137"/>
                    </a:srgbClr>
                  </a:outerShdw>
                </a:effectLst>
              </a:rPr>
              <a:t>No-one </a:t>
            </a:r>
            <a:r>
              <a:rPr lang="en-AU" dirty="0">
                <a:solidFill>
                  <a:schemeClr val="accent1">
                    <a:lumMod val="75000"/>
                  </a:schemeClr>
                </a:solidFill>
                <a:effectLst>
                  <a:outerShdw blurRad="38100" dist="38100" dir="2700000" algn="tl">
                    <a:srgbClr val="000000">
                      <a:alpha val="43137"/>
                    </a:srgbClr>
                  </a:outerShdw>
                </a:effectLst>
              </a:rPr>
              <a:t>and nothing can replace the role of a parent.</a:t>
            </a:r>
          </a:p>
        </p:txBody>
      </p:sp>
      <p:pic>
        <p:nvPicPr>
          <p:cNvPr id="21506" name="Picture 3" descr="ST Mary's Leederville.jpg"/>
          <p:cNvPicPr>
            <a:picLocks noChangeAspect="1"/>
          </p:cNvPicPr>
          <p:nvPr/>
        </p:nvPicPr>
        <p:blipFill>
          <a:blip r:embed="rId2" cstate="print"/>
          <a:srcRect/>
          <a:stretch>
            <a:fillRect/>
          </a:stretch>
        </p:blipFill>
        <p:spPr bwMode="auto">
          <a:xfrm>
            <a:off x="6572250" y="500063"/>
            <a:ext cx="2305050" cy="3333750"/>
          </a:xfrm>
          <a:prstGeom prst="rect">
            <a:avLst/>
          </a:prstGeom>
          <a:noFill/>
          <a:ln w="9525">
            <a:noFill/>
            <a:miter lim="800000"/>
            <a:headEnd/>
            <a:tailEnd/>
          </a:ln>
        </p:spPr>
      </p:pic>
      <p:pic>
        <p:nvPicPr>
          <p:cNvPr id="21507" name="Picture 4" descr="St Mary's _sign.jpg"/>
          <p:cNvPicPr>
            <a:picLocks noChangeAspect="1"/>
          </p:cNvPicPr>
          <p:nvPr/>
        </p:nvPicPr>
        <p:blipFill>
          <a:blip r:embed="rId3" cstate="print"/>
          <a:srcRect/>
          <a:stretch>
            <a:fillRect/>
          </a:stretch>
        </p:blipFill>
        <p:spPr bwMode="auto">
          <a:xfrm>
            <a:off x="6500813" y="4143375"/>
            <a:ext cx="2643187" cy="2049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313" y="0"/>
            <a:ext cx="8229600" cy="6858000"/>
          </a:xfrm>
        </p:spPr>
        <p:txBody>
          <a:bodyPr rtlCol="0">
            <a:normAutofit fontScale="92500" lnSpcReduction="10000"/>
          </a:bodyPr>
          <a:lstStyle/>
          <a:p>
            <a:pPr eaLnBrk="1" fontAlgn="auto" hangingPunct="1">
              <a:spcAft>
                <a:spcPts val="0"/>
              </a:spcAft>
              <a:buFont typeface="Arial" pitchFamily="34" charset="0"/>
              <a:buNone/>
              <a:defRPr/>
            </a:pPr>
            <a:r>
              <a:rPr lang="en-AU" dirty="0" smtClean="0">
                <a:solidFill>
                  <a:schemeClr val="accent1">
                    <a:lumMod val="50000"/>
                  </a:schemeClr>
                </a:solidFill>
              </a:rPr>
              <a:t>	</a:t>
            </a:r>
            <a:r>
              <a:rPr lang="en-AU" dirty="0" smtClean="0">
                <a:solidFill>
                  <a:schemeClr val="accent1">
                    <a:lumMod val="75000"/>
                  </a:schemeClr>
                </a:solidFill>
                <a:effectLst>
                  <a:outerShdw blurRad="38100" dist="38100" dir="2700000" algn="tl">
                    <a:srgbClr val="000000">
                      <a:alpha val="43137"/>
                    </a:srgbClr>
                  </a:outerShdw>
                </a:effectLst>
              </a:rPr>
              <a:t>Through </a:t>
            </a:r>
            <a:r>
              <a:rPr lang="en-AU" dirty="0">
                <a:solidFill>
                  <a:schemeClr val="accent1">
                    <a:lumMod val="75000"/>
                  </a:schemeClr>
                </a:solidFill>
                <a:effectLst>
                  <a:outerShdw blurRad="38100" dist="38100" dir="2700000" algn="tl">
                    <a:srgbClr val="000000">
                      <a:alpha val="43137"/>
                    </a:srgbClr>
                  </a:outerShdw>
                </a:effectLst>
              </a:rPr>
              <a:t>countless everyday caring actions in the lives of spouses, parents, children, extended family, neighbours and friends, the family is a source of hope in the world at large. From the life-giving presence of a newborn child to the wisdom of an elderly grandparent, ‘all members... have the grace and responsibility of building, day by day, the communion of persons, making the family “a school of deeper humanity”: this happens where there is care and love for the little ones, the sick, the aged; where there is mutual service every day; where there is a sharing of goods, of joys and of sorrows’ </a:t>
            </a:r>
            <a:r>
              <a:rPr lang="en-AU" sz="1700" dirty="0">
                <a:solidFill>
                  <a:schemeClr val="accent1">
                    <a:lumMod val="50000"/>
                  </a:schemeClr>
                </a:solidFill>
              </a:rPr>
              <a:t>(Pope John Paul II, in a letter </a:t>
            </a:r>
            <a:r>
              <a:rPr lang="en-AU" sz="1700" i="1" dirty="0" err="1">
                <a:solidFill>
                  <a:schemeClr val="accent1">
                    <a:lumMod val="50000"/>
                  </a:schemeClr>
                </a:solidFill>
              </a:rPr>
              <a:t>Familiaris</a:t>
            </a:r>
            <a:r>
              <a:rPr lang="en-AU" sz="1700" i="1" dirty="0">
                <a:solidFill>
                  <a:schemeClr val="accent1">
                    <a:lumMod val="50000"/>
                  </a:schemeClr>
                </a:solidFill>
              </a:rPr>
              <a:t> </a:t>
            </a:r>
            <a:r>
              <a:rPr lang="en-AU" sz="1700" i="1" dirty="0" err="1">
                <a:solidFill>
                  <a:schemeClr val="accent1">
                    <a:lumMod val="50000"/>
                  </a:schemeClr>
                </a:solidFill>
              </a:rPr>
              <a:t>Consortio</a:t>
            </a:r>
            <a:r>
              <a:rPr lang="en-AU" sz="1700" i="1" dirty="0">
                <a:solidFill>
                  <a:schemeClr val="accent1">
                    <a:lumMod val="50000"/>
                  </a:schemeClr>
                </a:solidFill>
              </a:rPr>
              <a:t> (the letter’s </a:t>
            </a:r>
            <a:endParaRPr lang="en-AU" sz="1700" i="1" dirty="0" smtClean="0">
              <a:solidFill>
                <a:schemeClr val="accent1">
                  <a:lumMod val="50000"/>
                </a:schemeClr>
              </a:solidFill>
            </a:endParaRPr>
          </a:p>
          <a:p>
            <a:pPr eaLnBrk="1" fontAlgn="auto" hangingPunct="1">
              <a:spcAft>
                <a:spcPts val="0"/>
              </a:spcAft>
              <a:buFont typeface="Arial" pitchFamily="34" charset="0"/>
              <a:buNone/>
              <a:defRPr/>
            </a:pPr>
            <a:r>
              <a:rPr lang="en-AU" sz="1700" i="1" dirty="0" smtClean="0">
                <a:solidFill>
                  <a:schemeClr val="accent1">
                    <a:lumMod val="50000"/>
                  </a:schemeClr>
                </a:solidFill>
              </a:rPr>
              <a:t>	Latin </a:t>
            </a:r>
            <a:r>
              <a:rPr lang="en-AU" sz="1700" i="1" dirty="0">
                <a:solidFill>
                  <a:schemeClr val="accent1">
                    <a:lumMod val="50000"/>
                  </a:schemeClr>
                </a:solidFill>
              </a:rPr>
              <a:t>title means ‘Community of the Family’), FC, 21). </a:t>
            </a:r>
            <a:endParaRPr lang="en-AU" i="1" dirty="0">
              <a:solidFill>
                <a:schemeClr val="accent1">
                  <a:lumMod val="50000"/>
                </a:schemeClr>
              </a:solidFill>
            </a:endParaRPr>
          </a:p>
          <a:p>
            <a:pPr eaLnBrk="1" fontAlgn="auto" hangingPunct="1">
              <a:spcAft>
                <a:spcPts val="0"/>
              </a:spcAft>
              <a:buFont typeface="Arial" pitchFamily="34" charset="0"/>
              <a:buNone/>
              <a:defRPr/>
            </a:pPr>
            <a:endParaRPr lang="en-AU" dirty="0">
              <a:solidFill>
                <a:schemeClr val="accent1">
                  <a:lumMod val="50000"/>
                </a:schemeClr>
              </a:solidFill>
            </a:endParaRPr>
          </a:p>
        </p:txBody>
      </p:sp>
      <p:pic>
        <p:nvPicPr>
          <p:cNvPr id="4" name="Picture 3" descr="family in park.jpg"/>
          <p:cNvPicPr>
            <a:picLocks noChangeAspect="1"/>
          </p:cNvPicPr>
          <p:nvPr/>
        </p:nvPicPr>
        <p:blipFill>
          <a:blip r:embed="rId2" cstate="print"/>
          <a:stretch>
            <a:fillRect/>
          </a:stretch>
        </p:blipFill>
        <p:spPr>
          <a:xfrm>
            <a:off x="7942263" y="4143375"/>
            <a:ext cx="1201737" cy="1785938"/>
          </a:xfrm>
          <a:prstGeom prst="rect">
            <a:avLst/>
          </a:prstGeom>
          <a:ln>
            <a:solidFill>
              <a:schemeClr val="accent1"/>
            </a:solidFill>
          </a:ln>
          <a:effectLst>
            <a:outerShdw blurRad="50800" dist="50800" dir="5400000" algn="ctr" rotWithShape="0">
              <a:schemeClr val="tx2">
                <a:lumMod val="50000"/>
                <a:alpha val="71000"/>
              </a:scheme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88" y="357188"/>
            <a:ext cx="8229600" cy="6500812"/>
          </a:xfrm>
        </p:spPr>
        <p:txBody>
          <a:bodyPr>
            <a:normAutofit/>
          </a:bodyPr>
          <a:lstStyle/>
          <a:p>
            <a:pPr eaLnBrk="1" hangingPunct="1">
              <a:lnSpc>
                <a:spcPct val="90000"/>
              </a:lnSpc>
              <a:buFont typeface="Arial" charset="0"/>
              <a:buNone/>
            </a:pPr>
            <a:r>
              <a:rPr lang="en-AU" sz="2700" smtClean="0">
                <a:solidFill>
                  <a:srgbClr val="3B491E"/>
                </a:solidFill>
                <a:effectLst>
                  <a:outerShdw blurRad="38100" dist="38100" dir="2700000" algn="tl">
                    <a:srgbClr val="000000"/>
                  </a:outerShdw>
                </a:effectLst>
              </a:rPr>
              <a:t>“The task of the Christian family to educate its members is a true ministry through which the Gospel is spread” (Pope John Paul). Do not think of your family responsibilities as something from the mission of the Church. When you teach your children (and they teach you!) what it means to love, to pray, to celebrate the sacraments and to serve our neighbour, you are not just ‘helping’ the Church’s mission - you are living it!</a:t>
            </a:r>
          </a:p>
          <a:p>
            <a:pPr eaLnBrk="1" hangingPunct="1">
              <a:lnSpc>
                <a:spcPct val="90000"/>
              </a:lnSpc>
              <a:buFont typeface="Arial" charset="0"/>
              <a:buNone/>
            </a:pPr>
            <a:r>
              <a:rPr lang="en-AU" sz="2700" smtClean="0">
                <a:solidFill>
                  <a:srgbClr val="3B491E"/>
                </a:solidFill>
                <a:effectLst>
                  <a:outerShdw blurRad="38100" dist="38100" dir="2700000" algn="tl">
                    <a:srgbClr val="000000"/>
                  </a:outerShdw>
                </a:effectLst>
              </a:rPr>
              <a:t>So central is the family to the life and mission of the Church that it is often called the ‘domestic church’ or the ‘little church’. ‘The family called together by Word and Sacrament as the Church of the home, is both teacher and </a:t>
            </a:r>
          </a:p>
          <a:p>
            <a:pPr eaLnBrk="1" hangingPunct="1">
              <a:lnSpc>
                <a:spcPct val="90000"/>
              </a:lnSpc>
              <a:buFont typeface="Arial" charset="0"/>
              <a:buNone/>
            </a:pPr>
            <a:r>
              <a:rPr lang="en-AU" sz="2700" smtClean="0">
                <a:solidFill>
                  <a:srgbClr val="3B491E"/>
                </a:solidFill>
                <a:effectLst>
                  <a:outerShdw blurRad="38100" dist="38100" dir="2700000" algn="tl">
                    <a:srgbClr val="000000"/>
                  </a:outerShdw>
                </a:effectLst>
              </a:rPr>
              <a:t>	mother; the same as the worldwide </a:t>
            </a:r>
          </a:p>
          <a:p>
            <a:pPr eaLnBrk="1" hangingPunct="1">
              <a:lnSpc>
                <a:spcPct val="90000"/>
              </a:lnSpc>
              <a:buFont typeface="Arial" charset="0"/>
              <a:buNone/>
            </a:pPr>
            <a:r>
              <a:rPr lang="en-AU" sz="2700" smtClean="0">
                <a:solidFill>
                  <a:srgbClr val="3B491E"/>
                </a:solidFill>
                <a:effectLst>
                  <a:outerShdw blurRad="38100" dist="38100" dir="2700000" algn="tl">
                    <a:srgbClr val="000000"/>
                  </a:outerShdw>
                </a:effectLst>
              </a:rPr>
              <a:t>	Church’ (FC, 38). </a:t>
            </a:r>
          </a:p>
        </p:txBody>
      </p:sp>
      <p:pic>
        <p:nvPicPr>
          <p:cNvPr id="23554" name="Picture 2" descr="http://www.domesticchurch.com/Images/DomesticChurch2.aspx?width=10&amp;height=200"/>
          <p:cNvPicPr>
            <a:picLocks noChangeAspect="1" noChangeArrowheads="1"/>
          </p:cNvPicPr>
          <p:nvPr/>
        </p:nvPicPr>
        <p:blipFill>
          <a:blip r:embed="rId2" cstate="print"/>
          <a:srcRect/>
          <a:stretch>
            <a:fillRect/>
          </a:stretch>
        </p:blipFill>
        <p:spPr bwMode="auto">
          <a:xfrm>
            <a:off x="6300191" y="5357813"/>
            <a:ext cx="2537421" cy="1331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8913"/>
            <a:ext cx="8675688" cy="6811962"/>
          </a:xfrm>
        </p:spPr>
        <p:txBody>
          <a:bodyPr>
            <a:normAutofit/>
          </a:bodyPr>
          <a:lstStyle/>
          <a:p>
            <a:pPr eaLnBrk="1" hangingPunct="1">
              <a:lnSpc>
                <a:spcPct val="80000"/>
              </a:lnSpc>
              <a:buFont typeface="Arial" charset="0"/>
              <a:buNone/>
            </a:pPr>
            <a:r>
              <a:rPr lang="en-AU" sz="2700" dirty="0" smtClean="0">
                <a:solidFill>
                  <a:srgbClr val="3B491E"/>
                </a:solidFill>
                <a:effectLst>
                  <a:outerShdw blurRad="38100" dist="38100" dir="2700000" algn="tl">
                    <a:srgbClr val="000000"/>
                  </a:outerShdw>
                </a:effectLst>
              </a:rPr>
              <a:t>You carry out the mission of the church of the home in ordinary ways when:</a:t>
            </a:r>
          </a:p>
          <a:p>
            <a:pPr eaLnBrk="1" hangingPunct="1">
              <a:lnSpc>
                <a:spcPct val="80000"/>
              </a:lnSpc>
              <a:buFont typeface="Arial" charset="0"/>
              <a:buNone/>
            </a:pPr>
            <a:r>
              <a:rPr lang="en-AU" sz="2700" dirty="0" smtClean="0">
                <a:solidFill>
                  <a:srgbClr val="3B491E"/>
                </a:solidFill>
                <a:effectLst>
                  <a:outerShdw blurRad="38100" dist="38100" dir="2700000" algn="tl">
                    <a:srgbClr val="000000"/>
                  </a:outerShdw>
                </a:effectLst>
              </a:rPr>
              <a:t>	You educate. As the primary teachers of your children, you impart knowledge of the faith and help them to acquire values necessary for Christian living." </a:t>
            </a:r>
          </a:p>
          <a:p>
            <a:pPr eaLnBrk="1" hangingPunct="1">
              <a:lnSpc>
                <a:spcPct val="80000"/>
              </a:lnSpc>
              <a:buFont typeface="Arial" charset="0"/>
              <a:buNone/>
            </a:pPr>
            <a:r>
              <a:rPr lang="en-AU" sz="2700" dirty="0" smtClean="0">
                <a:solidFill>
                  <a:srgbClr val="3B491E"/>
                </a:solidFill>
                <a:effectLst>
                  <a:outerShdw blurRad="38100" dist="38100" dir="2700000" algn="tl">
                    <a:srgbClr val="000000"/>
                  </a:outerShdw>
                </a:effectLst>
              </a:rPr>
              <a:t>Examine the priorities you have for your family. Compare them with how you actually spend your time…plan to take time to be together: </a:t>
            </a:r>
          </a:p>
          <a:p>
            <a:pPr lvl="1" eaLnBrk="1" hangingPunct="1">
              <a:lnSpc>
                <a:spcPct val="80000"/>
              </a:lnSpc>
            </a:pPr>
            <a:r>
              <a:rPr lang="en-AU" sz="2400" dirty="0" smtClean="0">
                <a:solidFill>
                  <a:srgbClr val="3B491E"/>
                </a:solidFill>
                <a:effectLst>
                  <a:outerShdw blurRad="38100" dist="38100" dir="2700000" algn="tl">
                    <a:srgbClr val="000000"/>
                  </a:outerShdw>
                </a:effectLst>
              </a:rPr>
              <a:t>Making shared meals a priority  </a:t>
            </a:r>
          </a:p>
          <a:p>
            <a:pPr lvl="1" eaLnBrk="1" hangingPunct="1">
              <a:lnSpc>
                <a:spcPct val="80000"/>
              </a:lnSpc>
            </a:pPr>
            <a:r>
              <a:rPr lang="en-AU" sz="2400" dirty="0" smtClean="0">
                <a:solidFill>
                  <a:srgbClr val="3B491E"/>
                </a:solidFill>
                <a:effectLst>
                  <a:outerShdw blurRad="38100" dist="38100" dir="2700000" algn="tl">
                    <a:srgbClr val="000000"/>
                  </a:outerShdw>
                </a:effectLst>
              </a:rPr>
              <a:t>Praying and worshipping </a:t>
            </a:r>
          </a:p>
          <a:p>
            <a:pPr lvl="1" eaLnBrk="1" hangingPunct="1">
              <a:lnSpc>
                <a:spcPct val="80000"/>
              </a:lnSpc>
              <a:buFont typeface="Arial" charset="0"/>
              <a:buNone/>
            </a:pPr>
            <a:r>
              <a:rPr lang="en-AU" sz="2400" dirty="0" smtClean="0">
                <a:solidFill>
                  <a:srgbClr val="3B491E"/>
                </a:solidFill>
                <a:effectLst>
                  <a:outerShdw blurRad="38100" dist="38100" dir="2700000" algn="tl">
                    <a:srgbClr val="000000"/>
                  </a:outerShdw>
                </a:effectLst>
              </a:rPr>
              <a:t>	together, especially at the </a:t>
            </a:r>
          </a:p>
          <a:p>
            <a:pPr lvl="1" eaLnBrk="1" hangingPunct="1">
              <a:lnSpc>
                <a:spcPct val="80000"/>
              </a:lnSpc>
              <a:buFont typeface="Arial" charset="0"/>
              <a:buNone/>
            </a:pPr>
            <a:r>
              <a:rPr lang="en-AU" sz="2400" dirty="0" smtClean="0">
                <a:solidFill>
                  <a:srgbClr val="3B491E"/>
                </a:solidFill>
                <a:effectLst>
                  <a:outerShdw blurRad="38100" dist="38100" dir="2700000" algn="tl">
                    <a:srgbClr val="000000"/>
                  </a:outerShdw>
                </a:effectLst>
              </a:rPr>
              <a:t>	Sunday Eucharist</a:t>
            </a:r>
          </a:p>
          <a:p>
            <a:pPr lvl="1" eaLnBrk="1" hangingPunct="1">
              <a:lnSpc>
                <a:spcPct val="80000"/>
              </a:lnSpc>
            </a:pPr>
            <a:r>
              <a:rPr lang="en-AU" sz="2400" dirty="0" smtClean="0">
                <a:solidFill>
                  <a:srgbClr val="3B491E"/>
                </a:solidFill>
                <a:effectLst>
                  <a:outerShdw blurRad="38100" dist="38100" dir="2700000" algn="tl">
                    <a:srgbClr val="000000"/>
                  </a:outerShdw>
                </a:effectLst>
              </a:rPr>
              <a:t>Building family traditions</a:t>
            </a:r>
          </a:p>
          <a:p>
            <a:pPr lvl="1" eaLnBrk="1" hangingPunct="1">
              <a:lnSpc>
                <a:spcPct val="80000"/>
              </a:lnSpc>
              <a:buFont typeface="Arial" charset="0"/>
              <a:buNone/>
            </a:pPr>
            <a:r>
              <a:rPr lang="en-AU" sz="2400" dirty="0" smtClean="0">
                <a:solidFill>
                  <a:srgbClr val="3B491E"/>
                </a:solidFill>
                <a:effectLst>
                  <a:outerShdw blurRad="38100" dist="38100" dir="2700000" algn="tl">
                    <a:srgbClr val="000000"/>
                  </a:outerShdw>
                </a:effectLst>
              </a:rPr>
              <a:t>	and rituals, </a:t>
            </a:r>
          </a:p>
          <a:p>
            <a:pPr lvl="1" eaLnBrk="1" hangingPunct="1">
              <a:lnSpc>
                <a:spcPct val="80000"/>
              </a:lnSpc>
            </a:pPr>
            <a:r>
              <a:rPr lang="en-AU" sz="2400" dirty="0" smtClean="0">
                <a:solidFill>
                  <a:srgbClr val="3B491E"/>
                </a:solidFill>
                <a:effectLst>
                  <a:outerShdw blurRad="38100" dist="38100" dir="2700000" algn="tl">
                    <a:srgbClr val="000000"/>
                  </a:outerShdw>
                </a:effectLst>
              </a:rPr>
              <a:t>Taking part in retreats and family </a:t>
            </a:r>
          </a:p>
          <a:p>
            <a:pPr lvl="1" eaLnBrk="1" hangingPunct="1">
              <a:lnSpc>
                <a:spcPct val="80000"/>
              </a:lnSpc>
              <a:buFont typeface="Arial" charset="0"/>
              <a:buNone/>
            </a:pPr>
            <a:r>
              <a:rPr lang="en-AU" sz="2400" dirty="0" smtClean="0">
                <a:solidFill>
                  <a:srgbClr val="3B491E"/>
                </a:solidFill>
                <a:effectLst>
                  <a:outerShdw blurRad="38100" dist="38100" dir="2700000" algn="tl">
                    <a:srgbClr val="000000"/>
                  </a:outerShdw>
                </a:effectLst>
              </a:rPr>
              <a:t>	education programs-28</a:t>
            </a:r>
            <a:r>
              <a:rPr lang="en-AU" sz="2400" baseline="30000" dirty="0" smtClean="0">
                <a:solidFill>
                  <a:srgbClr val="3B491E"/>
                </a:solidFill>
                <a:effectLst>
                  <a:outerShdw blurRad="38100" dist="38100" dir="2700000" algn="tl">
                    <a:srgbClr val="000000"/>
                  </a:outerShdw>
                </a:effectLst>
              </a:rPr>
              <a:t>th</a:t>
            </a:r>
            <a:r>
              <a:rPr lang="en-AU" sz="2400" dirty="0" smtClean="0">
                <a:solidFill>
                  <a:srgbClr val="3B491E"/>
                </a:solidFill>
                <a:effectLst>
                  <a:outerShdw blurRad="38100" dist="38100" dir="2700000" algn="tl">
                    <a:srgbClr val="000000"/>
                  </a:outerShdw>
                </a:effectLst>
              </a:rPr>
              <a:t> October Year of Grace retreat</a:t>
            </a:r>
          </a:p>
          <a:p>
            <a:pPr lvl="1" eaLnBrk="1" hangingPunct="1">
              <a:lnSpc>
                <a:spcPct val="80000"/>
              </a:lnSpc>
            </a:pPr>
            <a:r>
              <a:rPr lang="en-AU" sz="2400" dirty="0" smtClean="0">
                <a:solidFill>
                  <a:srgbClr val="3B491E"/>
                </a:solidFill>
                <a:effectLst>
                  <a:outerShdw blurRad="38100" dist="38100" dir="2700000" algn="tl">
                    <a:srgbClr val="000000"/>
                  </a:outerShdw>
                </a:effectLst>
              </a:rPr>
              <a:t>Teaching reverence</a:t>
            </a:r>
          </a:p>
          <a:p>
            <a:pPr eaLnBrk="1" hangingPunct="1">
              <a:lnSpc>
                <a:spcPct val="80000"/>
              </a:lnSpc>
              <a:buFont typeface="Arial" charset="0"/>
              <a:buNone/>
            </a:pPr>
            <a:endParaRPr lang="en-AU" sz="2700" dirty="0" smtClean="0">
              <a:solidFill>
                <a:srgbClr val="273014"/>
              </a:solidFill>
            </a:endParaRPr>
          </a:p>
        </p:txBody>
      </p:sp>
      <p:pic>
        <p:nvPicPr>
          <p:cNvPr id="24578" name="Picture 3" descr="family-togetherness_4466.jpg"/>
          <p:cNvPicPr>
            <a:picLocks noChangeAspect="1"/>
          </p:cNvPicPr>
          <p:nvPr/>
        </p:nvPicPr>
        <p:blipFill>
          <a:blip r:embed="rId2" cstate="print"/>
          <a:srcRect/>
          <a:stretch>
            <a:fillRect/>
          </a:stretch>
        </p:blipFill>
        <p:spPr bwMode="auto">
          <a:xfrm>
            <a:off x="5662613" y="3716338"/>
            <a:ext cx="3481387"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323850" y="476250"/>
            <a:ext cx="5843588" cy="6381750"/>
          </a:xfrm>
        </p:spPr>
        <p:txBody>
          <a:bodyPr rtlCol="0">
            <a:normAutofit lnSpcReduction="10000"/>
          </a:bodyPr>
          <a:lstStyle/>
          <a:p>
            <a:pPr eaLnBrk="1" fontAlgn="auto" hangingPunct="1">
              <a:spcAft>
                <a:spcPts val="0"/>
              </a:spcAft>
              <a:buFontTx/>
              <a:buNone/>
              <a:defRPr/>
            </a:pPr>
            <a:r>
              <a:rPr lang="en-AU" dirty="0" smtClean="0">
                <a:solidFill>
                  <a:srgbClr val="800000"/>
                </a:solidFill>
              </a:rPr>
              <a:t>	</a:t>
            </a:r>
            <a:r>
              <a:rPr lang="en-AU" dirty="0" smtClean="0">
                <a:solidFill>
                  <a:schemeClr val="accent1">
                    <a:lumMod val="75000"/>
                  </a:schemeClr>
                </a:solidFill>
                <a:effectLst>
                  <a:outerShdw blurRad="38100" dist="38100" dir="2700000" algn="tl">
                    <a:srgbClr val="000000">
                      <a:alpha val="43137"/>
                    </a:srgbClr>
                  </a:outerShdw>
                </a:effectLst>
              </a:rPr>
              <a:t>God never fails to love and the church celebrates this in the sacrament of reconciliation.</a:t>
            </a:r>
          </a:p>
          <a:p>
            <a:pPr eaLnBrk="1" fontAlgn="auto" hangingPunct="1">
              <a:spcAft>
                <a:spcPts val="0"/>
              </a:spcAft>
              <a:buFontTx/>
              <a:buNone/>
              <a:defRPr/>
            </a:pPr>
            <a:r>
              <a:rPr lang="en-AU" b="1" dirty="0" smtClean="0">
                <a:solidFill>
                  <a:schemeClr val="accent1">
                    <a:lumMod val="75000"/>
                  </a:schemeClr>
                </a:solidFill>
                <a:effectLst>
                  <a:outerShdw blurRad="38100" dist="38100" dir="2700000" algn="tl">
                    <a:srgbClr val="000000">
                      <a:alpha val="43137"/>
                    </a:srgbClr>
                  </a:outerShdw>
                </a:effectLst>
              </a:rPr>
              <a:t>	We call it a sacrament of “conversion”</a:t>
            </a:r>
            <a:br>
              <a:rPr lang="en-AU" b="1" dirty="0" smtClean="0">
                <a:solidFill>
                  <a:schemeClr val="accent1">
                    <a:lumMod val="75000"/>
                  </a:schemeClr>
                </a:solidFill>
                <a:effectLst>
                  <a:outerShdw blurRad="38100" dist="38100" dir="2700000" algn="tl">
                    <a:srgbClr val="000000">
                      <a:alpha val="43137"/>
                    </a:srgbClr>
                  </a:outerShdw>
                </a:effectLst>
              </a:rPr>
            </a:br>
            <a:r>
              <a:rPr lang="en-AU" dirty="0" smtClean="0">
                <a:solidFill>
                  <a:schemeClr val="accent1">
                    <a:lumMod val="75000"/>
                  </a:schemeClr>
                </a:solidFill>
                <a:effectLst>
                  <a:outerShdw blurRad="38100" dist="38100" dir="2700000" algn="tl">
                    <a:srgbClr val="000000">
                      <a:alpha val="43137"/>
                    </a:srgbClr>
                  </a:outerShdw>
                </a:effectLst>
              </a:rPr>
              <a:t>because in celebrating it, we turn our hearts empowered by the Spirit of Love, back to Divine Love through Christ who reveals that Love.</a:t>
            </a:r>
            <a:r>
              <a:rPr lang="en-AU" dirty="0" smtClean="0">
                <a:solidFill>
                  <a:srgbClr val="800000"/>
                </a:solidFill>
              </a:rPr>
              <a:t/>
            </a:r>
            <a:br>
              <a:rPr lang="en-AU" dirty="0" smtClean="0">
                <a:solidFill>
                  <a:srgbClr val="800000"/>
                </a:solidFill>
              </a:rPr>
            </a:br>
            <a:endParaRPr lang="en-AU" dirty="0" smtClean="0">
              <a:solidFill>
                <a:srgbClr val="800000"/>
              </a:solidFill>
            </a:endParaRPr>
          </a:p>
        </p:txBody>
      </p:sp>
      <p:pic>
        <p:nvPicPr>
          <p:cNvPr id="25602" name="Picture 5" descr="forgive"/>
          <p:cNvPicPr>
            <a:picLocks noChangeAspect="1" noChangeArrowheads="1"/>
          </p:cNvPicPr>
          <p:nvPr/>
        </p:nvPicPr>
        <p:blipFill>
          <a:blip r:embed="rId2" cstate="print"/>
          <a:srcRect/>
          <a:stretch>
            <a:fillRect/>
          </a:stretch>
        </p:blipFill>
        <p:spPr bwMode="auto">
          <a:xfrm>
            <a:off x="6300788" y="1196975"/>
            <a:ext cx="2486025" cy="4371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0" y="285750"/>
            <a:ext cx="9144000" cy="6429375"/>
          </a:xfrm>
        </p:spPr>
        <p:txBody>
          <a:bodyPr rtlCol="0">
            <a:normAutofit lnSpcReduction="10000"/>
          </a:bodyPr>
          <a:lstStyle/>
          <a:p>
            <a:pPr eaLnBrk="1" fontAlgn="auto" hangingPunct="1">
              <a:spcAft>
                <a:spcPts val="0"/>
              </a:spcAft>
              <a:buFontTx/>
              <a:buNone/>
              <a:defRPr/>
            </a:pPr>
            <a:r>
              <a:rPr lang="en-AU" dirty="0" smtClean="0">
                <a:solidFill>
                  <a:srgbClr val="800000"/>
                </a:solidFill>
              </a:rPr>
              <a:t>	</a:t>
            </a:r>
            <a:r>
              <a:rPr lang="en-AU" dirty="0" smtClean="0">
                <a:solidFill>
                  <a:schemeClr val="accent1">
                    <a:lumMod val="75000"/>
                  </a:schemeClr>
                </a:solidFill>
                <a:effectLst>
                  <a:outerShdw blurRad="38100" dist="38100" dir="2700000" algn="tl">
                    <a:srgbClr val="000000">
                      <a:alpha val="43137"/>
                    </a:srgbClr>
                  </a:outerShdw>
                </a:effectLst>
              </a:rPr>
              <a:t>God forgives us endlessly and the church celebrates this reality through the Sacrament of Reconciliation.</a:t>
            </a:r>
          </a:p>
          <a:p>
            <a:pPr eaLnBrk="1" fontAlgn="auto" hangingPunct="1">
              <a:spcAft>
                <a:spcPts val="0"/>
              </a:spcAft>
              <a:buFontTx/>
              <a:buNone/>
              <a:defRPr/>
            </a:pPr>
            <a:r>
              <a:rPr lang="en-AU" dirty="0" smtClean="0">
                <a:solidFill>
                  <a:schemeClr val="accent1">
                    <a:lumMod val="75000"/>
                  </a:schemeClr>
                </a:solidFill>
                <a:effectLst>
                  <a:outerShdw blurRad="38100" dist="38100" dir="2700000" algn="tl">
                    <a:srgbClr val="000000">
                      <a:alpha val="43137"/>
                    </a:srgbClr>
                  </a:outerShdw>
                </a:effectLst>
              </a:rPr>
              <a:t/>
            </a:r>
            <a:br>
              <a:rPr lang="en-AU" dirty="0" smtClean="0">
                <a:solidFill>
                  <a:schemeClr val="accent1">
                    <a:lumMod val="75000"/>
                  </a:schemeClr>
                </a:solidFill>
                <a:effectLst>
                  <a:outerShdw blurRad="38100" dist="38100" dir="2700000" algn="tl">
                    <a:srgbClr val="000000">
                      <a:alpha val="43137"/>
                    </a:srgbClr>
                  </a:outerShdw>
                </a:effectLst>
              </a:rPr>
            </a:br>
            <a:endParaRPr lang="en-AU" dirty="0" smtClean="0">
              <a:solidFill>
                <a:schemeClr val="accent1">
                  <a:lumMod val="75000"/>
                </a:schemeClr>
              </a:solidFill>
              <a:effectLst>
                <a:outerShdw blurRad="38100" dist="38100" dir="2700000" algn="tl">
                  <a:srgbClr val="000000">
                    <a:alpha val="43137"/>
                  </a:srgbClr>
                </a:outerShdw>
              </a:effectLst>
            </a:endParaRPr>
          </a:p>
          <a:p>
            <a:pPr eaLnBrk="1" fontAlgn="auto" hangingPunct="1">
              <a:spcAft>
                <a:spcPts val="0"/>
              </a:spcAft>
              <a:buFontTx/>
              <a:buNone/>
              <a:defRPr/>
            </a:pPr>
            <a:endParaRPr lang="en-AU" dirty="0" smtClean="0">
              <a:solidFill>
                <a:schemeClr val="accent1">
                  <a:lumMod val="75000"/>
                </a:schemeClr>
              </a:solidFill>
              <a:effectLst>
                <a:outerShdw blurRad="38100" dist="38100" dir="2700000" algn="tl">
                  <a:srgbClr val="000000">
                    <a:alpha val="43137"/>
                  </a:srgbClr>
                </a:outerShdw>
              </a:effectLst>
            </a:endParaRPr>
          </a:p>
          <a:p>
            <a:pPr eaLnBrk="1" fontAlgn="auto" hangingPunct="1">
              <a:spcAft>
                <a:spcPts val="0"/>
              </a:spcAft>
              <a:buFontTx/>
              <a:buNone/>
              <a:defRPr/>
            </a:pPr>
            <a:endParaRPr lang="en-AU" dirty="0" smtClean="0">
              <a:solidFill>
                <a:schemeClr val="accent1">
                  <a:lumMod val="75000"/>
                </a:schemeClr>
              </a:solidFill>
              <a:effectLst>
                <a:outerShdw blurRad="38100" dist="38100" dir="2700000" algn="tl">
                  <a:srgbClr val="000000">
                    <a:alpha val="43137"/>
                  </a:srgbClr>
                </a:outerShdw>
              </a:effectLst>
            </a:endParaRPr>
          </a:p>
          <a:p>
            <a:pPr eaLnBrk="1" fontAlgn="auto" hangingPunct="1">
              <a:spcAft>
                <a:spcPts val="0"/>
              </a:spcAft>
              <a:buFontTx/>
              <a:buNone/>
              <a:defRPr/>
            </a:pPr>
            <a:r>
              <a:rPr lang="en-AU" dirty="0" smtClean="0">
                <a:solidFill>
                  <a:schemeClr val="accent1">
                    <a:lumMod val="75000"/>
                  </a:schemeClr>
                </a:solidFill>
                <a:effectLst>
                  <a:outerShdw blurRad="38100" dist="38100" dir="2700000" algn="tl">
                    <a:srgbClr val="000000">
                      <a:alpha val="43137"/>
                    </a:srgbClr>
                  </a:outerShdw>
                </a:effectLst>
              </a:rPr>
              <a:t>	Even though we are Baptised and Confirmed, and even though we are steeped in Eucharist, there remains that tendency within us to "miss the mark,“ to be selfish and to fail to love, a tendency to sin.</a:t>
            </a:r>
            <a:br>
              <a:rPr lang="en-AU" dirty="0" smtClean="0">
                <a:solidFill>
                  <a:schemeClr val="accent1">
                    <a:lumMod val="75000"/>
                  </a:schemeClr>
                </a:solidFill>
                <a:effectLst>
                  <a:outerShdw blurRad="38100" dist="38100" dir="2700000" algn="tl">
                    <a:srgbClr val="000000">
                      <a:alpha val="43137"/>
                    </a:srgbClr>
                  </a:outerShdw>
                </a:effectLst>
              </a:rPr>
            </a:br>
            <a:endParaRPr lang="en-AU" dirty="0" smtClean="0">
              <a:solidFill>
                <a:schemeClr val="accent1">
                  <a:lumMod val="75000"/>
                </a:schemeClr>
              </a:solidFill>
              <a:effectLst>
                <a:outerShdw blurRad="38100" dist="38100" dir="2700000" algn="tl">
                  <a:srgbClr val="000000">
                    <a:alpha val="43137"/>
                  </a:srgbClr>
                </a:outerShdw>
              </a:effectLst>
            </a:endParaRPr>
          </a:p>
        </p:txBody>
      </p:sp>
      <p:pic>
        <p:nvPicPr>
          <p:cNvPr id="26626" name="Picture 9" descr="sin"/>
          <p:cNvPicPr>
            <a:picLocks noChangeAspect="1" noChangeArrowheads="1"/>
          </p:cNvPicPr>
          <p:nvPr/>
        </p:nvPicPr>
        <p:blipFill>
          <a:blip r:embed="rId2" cstate="print"/>
          <a:srcRect/>
          <a:stretch>
            <a:fillRect/>
          </a:stretch>
        </p:blipFill>
        <p:spPr bwMode="auto">
          <a:xfrm>
            <a:off x="3500438" y="1643063"/>
            <a:ext cx="2143125" cy="2019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a:xfrm>
            <a:off x="323850" y="333375"/>
            <a:ext cx="5338763" cy="6738938"/>
          </a:xfrm>
        </p:spPr>
        <p:txBody>
          <a:bodyPr rtlCol="0">
            <a:normAutofit/>
          </a:bodyPr>
          <a:lstStyle/>
          <a:p>
            <a:pPr eaLnBrk="1" fontAlgn="auto" hangingPunct="1">
              <a:spcAft>
                <a:spcPts val="0"/>
              </a:spcAft>
              <a:buFontTx/>
              <a:buNone/>
              <a:defRPr/>
            </a:pPr>
            <a:r>
              <a:rPr lang="en-AU" sz="2800" dirty="0" smtClean="0">
                <a:solidFill>
                  <a:srgbClr val="800000"/>
                </a:solidFill>
              </a:rPr>
              <a:t>	</a:t>
            </a:r>
            <a:r>
              <a:rPr lang="en-AU" dirty="0" smtClean="0">
                <a:solidFill>
                  <a:schemeClr val="accent1">
                    <a:lumMod val="75000"/>
                  </a:schemeClr>
                </a:solidFill>
                <a:effectLst>
                  <a:outerShdw blurRad="38100" dist="38100" dir="2700000" algn="tl">
                    <a:srgbClr val="000000">
                      <a:alpha val="43137"/>
                    </a:srgbClr>
                  </a:outerShdw>
                </a:effectLst>
              </a:rPr>
              <a:t>For Catholics, the Sacrament of Reconciliation (also known as the Sacrament of Penance, or Penance and Reconciliation) has three elements: conversion, confession and celebration. In it we find God's unconditional forgiveness, and as a result we are called to forgive others." </a:t>
            </a:r>
            <a:endParaRPr lang="en-AU" sz="2800" dirty="0" smtClean="0">
              <a:solidFill>
                <a:schemeClr val="accent1">
                  <a:lumMod val="75000"/>
                </a:schemeClr>
              </a:solidFill>
              <a:effectLst>
                <a:outerShdw blurRad="38100" dist="38100" dir="2700000" algn="tl">
                  <a:srgbClr val="000000">
                    <a:alpha val="43137"/>
                  </a:srgbClr>
                </a:outerShdw>
              </a:effectLst>
            </a:endParaRPr>
          </a:p>
        </p:txBody>
      </p:sp>
      <p:pic>
        <p:nvPicPr>
          <p:cNvPr id="27650" name="Picture 10"/>
          <p:cNvPicPr>
            <a:picLocks noChangeAspect="1" noChangeArrowheads="1"/>
          </p:cNvPicPr>
          <p:nvPr/>
        </p:nvPicPr>
        <p:blipFill>
          <a:blip r:embed="rId2" cstate="print"/>
          <a:srcRect/>
          <a:stretch>
            <a:fillRect/>
          </a:stretch>
        </p:blipFill>
        <p:spPr bwMode="auto">
          <a:xfrm>
            <a:off x="6300788" y="981075"/>
            <a:ext cx="2519362" cy="4176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AU" dirty="0" smtClean="0">
                <a:solidFill>
                  <a:schemeClr val="accent1">
                    <a:lumMod val="75000"/>
                  </a:schemeClr>
                </a:solidFill>
                <a:effectLst>
                  <a:outerShdw blurRad="38100" dist="38100" dir="2700000" algn="tl">
                    <a:srgbClr val="000000">
                      <a:alpha val="43137"/>
                    </a:srgbClr>
                  </a:outerShdw>
                </a:effectLst>
              </a:rPr>
              <a:t>Celebrating Reconciliation</a:t>
            </a:r>
            <a:endParaRPr lang="en-AU" dirty="0">
              <a:solidFill>
                <a:schemeClr val="accent1">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AU" dirty="0" smtClean="0">
                <a:solidFill>
                  <a:schemeClr val="accent1">
                    <a:lumMod val="75000"/>
                  </a:schemeClr>
                </a:solidFill>
                <a:effectLst>
                  <a:outerShdw blurRad="38100" dist="38100" dir="2700000" algn="tl">
                    <a:srgbClr val="000000">
                      <a:alpha val="43137"/>
                    </a:srgbClr>
                  </a:outerShdw>
                </a:effectLst>
              </a:rPr>
              <a:t>Importance of developing a healthy understanding</a:t>
            </a:r>
          </a:p>
          <a:p>
            <a:pPr eaLnBrk="1" fontAlgn="auto" hangingPunct="1">
              <a:spcAft>
                <a:spcPts val="0"/>
              </a:spcAft>
              <a:buFont typeface="Arial" pitchFamily="34" charset="0"/>
              <a:buChar char="•"/>
              <a:defRPr/>
            </a:pPr>
            <a:r>
              <a:rPr lang="en-AU" dirty="0" smtClean="0">
                <a:solidFill>
                  <a:schemeClr val="accent1">
                    <a:lumMod val="75000"/>
                  </a:schemeClr>
                </a:solidFill>
                <a:effectLst>
                  <a:outerShdw blurRad="38100" dist="38100" dir="2700000" algn="tl">
                    <a:srgbClr val="000000">
                      <a:alpha val="43137"/>
                    </a:srgbClr>
                  </a:outerShdw>
                </a:effectLst>
              </a:rPr>
              <a:t>Parish celebrations  Advent and Lent</a:t>
            </a:r>
            <a:endParaRPr lang="en-AU" dirty="0">
              <a:solidFill>
                <a:schemeClr val="accent1">
                  <a:lumMod val="75000"/>
                </a:schemeClr>
              </a:solidFill>
              <a:effectLst>
                <a:outerShdw blurRad="38100" dist="38100" dir="2700000" algn="tl">
                  <a:srgbClr val="000000">
                    <a:alpha val="43137"/>
                  </a:srgbClr>
                </a:outerShdw>
              </a:effectLst>
            </a:endParaRPr>
          </a:p>
        </p:txBody>
      </p:sp>
      <p:pic>
        <p:nvPicPr>
          <p:cNvPr id="28675" name="Picture 4" descr="Reconciliation%201"/>
          <p:cNvPicPr>
            <a:picLocks noChangeAspect="1" noChangeArrowheads="1"/>
          </p:cNvPicPr>
          <p:nvPr/>
        </p:nvPicPr>
        <p:blipFill>
          <a:blip r:embed="rId2" cstate="print"/>
          <a:srcRect/>
          <a:stretch>
            <a:fillRect/>
          </a:stretch>
        </p:blipFill>
        <p:spPr bwMode="auto">
          <a:xfrm>
            <a:off x="3275856" y="3717032"/>
            <a:ext cx="2865437" cy="2547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AU" dirty="0" smtClean="0">
                <a:solidFill>
                  <a:schemeClr val="bg2">
                    <a:lumMod val="25000"/>
                  </a:schemeClr>
                </a:solidFill>
              </a:rPr>
              <a:t>Important dates</a:t>
            </a:r>
            <a:endParaRPr lang="en-AU" dirty="0">
              <a:solidFill>
                <a:schemeClr val="bg2">
                  <a:lumMod val="25000"/>
                </a:schemeClr>
              </a:solidFill>
            </a:endParaRPr>
          </a:p>
        </p:txBody>
      </p:sp>
      <p:sp>
        <p:nvSpPr>
          <p:cNvPr id="3" name="Content Placeholder 2"/>
          <p:cNvSpPr>
            <a:spLocks noGrp="1"/>
          </p:cNvSpPr>
          <p:nvPr>
            <p:ph idx="1"/>
          </p:nvPr>
        </p:nvSpPr>
        <p:spPr>
          <a:xfrm>
            <a:off x="457200" y="1428750"/>
            <a:ext cx="8229600" cy="5096594"/>
          </a:xfrm>
        </p:spPr>
        <p:txBody>
          <a:bodyPr>
            <a:normAutofit fontScale="77500" lnSpcReduction="20000"/>
          </a:bodyPr>
          <a:lstStyle/>
          <a:p>
            <a:pPr eaLnBrk="1" hangingPunct="1">
              <a:lnSpc>
                <a:spcPct val="80000"/>
              </a:lnSpc>
              <a:buFont typeface="Arial" charset="0"/>
              <a:buNone/>
            </a:pPr>
            <a:endParaRPr lang="en-AU" sz="2200" dirty="0" smtClean="0">
              <a:solidFill>
                <a:srgbClr val="423E26"/>
              </a:solidFill>
            </a:endParaRPr>
          </a:p>
          <a:p>
            <a:pPr eaLnBrk="1" hangingPunct="1">
              <a:lnSpc>
                <a:spcPct val="80000"/>
              </a:lnSpc>
              <a:buFont typeface="Arial" charset="0"/>
              <a:buNone/>
            </a:pPr>
            <a:r>
              <a:rPr lang="en-AU" sz="2800" dirty="0" smtClean="0">
                <a:solidFill>
                  <a:srgbClr val="423E26"/>
                </a:solidFill>
              </a:rPr>
              <a:t>Retreat afternoon for children: 	15</a:t>
            </a:r>
            <a:r>
              <a:rPr lang="en-AU" sz="2800" baseline="30000" dirty="0" smtClean="0">
                <a:solidFill>
                  <a:srgbClr val="423E26"/>
                </a:solidFill>
              </a:rPr>
              <a:t>th</a:t>
            </a:r>
            <a:r>
              <a:rPr lang="en-AU" sz="2800" dirty="0" smtClean="0">
                <a:solidFill>
                  <a:srgbClr val="423E26"/>
                </a:solidFill>
              </a:rPr>
              <a:t>  September  </a:t>
            </a:r>
          </a:p>
          <a:p>
            <a:pPr eaLnBrk="1" hangingPunct="1">
              <a:lnSpc>
                <a:spcPct val="80000"/>
              </a:lnSpc>
              <a:buFont typeface="Arial" charset="0"/>
              <a:buNone/>
            </a:pPr>
            <a:r>
              <a:rPr lang="en-AU" sz="2800" dirty="0">
                <a:solidFill>
                  <a:srgbClr val="423E26"/>
                </a:solidFill>
              </a:rPr>
              <a:t>	</a:t>
            </a:r>
            <a:r>
              <a:rPr lang="en-AU" sz="2800" dirty="0" smtClean="0">
                <a:solidFill>
                  <a:srgbClr val="423E26"/>
                </a:solidFill>
              </a:rPr>
              <a:t>					1.00pm- 4.30pm</a:t>
            </a:r>
          </a:p>
          <a:p>
            <a:pPr eaLnBrk="1" hangingPunct="1">
              <a:lnSpc>
                <a:spcPct val="80000"/>
              </a:lnSpc>
              <a:buFont typeface="Arial" charset="0"/>
              <a:buNone/>
            </a:pPr>
            <a:endParaRPr lang="en-AU" sz="2800" dirty="0" smtClean="0">
              <a:solidFill>
                <a:srgbClr val="423E26"/>
              </a:solidFill>
            </a:endParaRPr>
          </a:p>
          <a:p>
            <a:pPr eaLnBrk="1" hangingPunct="1">
              <a:lnSpc>
                <a:spcPct val="80000"/>
              </a:lnSpc>
              <a:buFont typeface="Arial" charset="0"/>
              <a:buNone/>
            </a:pPr>
            <a:r>
              <a:rPr lang="en-AU" sz="2800" dirty="0" smtClean="0">
                <a:solidFill>
                  <a:srgbClr val="423E26"/>
                </a:solidFill>
              </a:rPr>
              <a:t>Reconciliation: 			During retreat</a:t>
            </a:r>
          </a:p>
          <a:p>
            <a:pPr eaLnBrk="1" hangingPunct="1">
              <a:lnSpc>
                <a:spcPct val="80000"/>
              </a:lnSpc>
              <a:buFont typeface="Arial" charset="0"/>
              <a:buNone/>
            </a:pPr>
            <a:endParaRPr lang="en-AU" sz="2800" dirty="0" smtClean="0">
              <a:solidFill>
                <a:srgbClr val="423E26"/>
              </a:solidFill>
            </a:endParaRPr>
          </a:p>
          <a:p>
            <a:pPr eaLnBrk="1" hangingPunct="1">
              <a:lnSpc>
                <a:spcPct val="120000"/>
              </a:lnSpc>
              <a:buFont typeface="Arial" charset="0"/>
              <a:buNone/>
            </a:pPr>
            <a:r>
              <a:rPr lang="en-AU" sz="2800" dirty="0" smtClean="0">
                <a:solidFill>
                  <a:srgbClr val="423E26"/>
                </a:solidFill>
              </a:rPr>
              <a:t>First Communion: 			22 &amp; 23  September  						6.30pm - 10.30am</a:t>
            </a:r>
          </a:p>
          <a:p>
            <a:pPr eaLnBrk="1" hangingPunct="1">
              <a:lnSpc>
                <a:spcPct val="80000"/>
              </a:lnSpc>
              <a:buFont typeface="Arial" charset="0"/>
              <a:buNone/>
            </a:pPr>
            <a:endParaRPr lang="en-AU" sz="2800" dirty="0">
              <a:solidFill>
                <a:srgbClr val="423E26"/>
              </a:solidFill>
            </a:endParaRPr>
          </a:p>
          <a:p>
            <a:pPr algn="ctr" eaLnBrk="1" hangingPunct="1">
              <a:lnSpc>
                <a:spcPct val="80000"/>
              </a:lnSpc>
              <a:buFont typeface="Arial" charset="0"/>
              <a:buNone/>
            </a:pPr>
            <a:endParaRPr lang="en-AU" sz="2800" dirty="0" smtClean="0">
              <a:solidFill>
                <a:srgbClr val="423E26"/>
              </a:solidFill>
            </a:endParaRPr>
          </a:p>
          <a:p>
            <a:pPr algn="ctr" eaLnBrk="1" hangingPunct="1">
              <a:lnSpc>
                <a:spcPct val="80000"/>
              </a:lnSpc>
              <a:buFont typeface="Arial" charset="0"/>
              <a:buNone/>
            </a:pPr>
            <a:r>
              <a:rPr lang="en-AU" sz="2800" dirty="0" smtClean="0">
                <a:solidFill>
                  <a:srgbClr val="423E26"/>
                </a:solidFill>
              </a:rPr>
              <a:t>Reconciliation in the Parish</a:t>
            </a:r>
          </a:p>
          <a:p>
            <a:pPr algn="ctr" eaLnBrk="1" hangingPunct="1">
              <a:lnSpc>
                <a:spcPct val="80000"/>
              </a:lnSpc>
              <a:buFont typeface="Arial" charset="0"/>
              <a:buNone/>
            </a:pPr>
            <a:endParaRPr lang="en-AU" sz="2800" dirty="0" smtClean="0">
              <a:solidFill>
                <a:srgbClr val="423E26"/>
              </a:solidFill>
            </a:endParaRPr>
          </a:p>
          <a:p>
            <a:pPr eaLnBrk="1" hangingPunct="1">
              <a:lnSpc>
                <a:spcPct val="80000"/>
              </a:lnSpc>
              <a:buFont typeface="Arial" charset="0"/>
              <a:buNone/>
            </a:pPr>
            <a:r>
              <a:rPr lang="en-AU" sz="2800" dirty="0" smtClean="0">
                <a:solidFill>
                  <a:srgbClr val="423E26"/>
                </a:solidFill>
              </a:rPr>
              <a:t>	</a:t>
            </a:r>
          </a:p>
          <a:p>
            <a:pPr eaLnBrk="1" hangingPunct="1">
              <a:lnSpc>
                <a:spcPct val="80000"/>
              </a:lnSpc>
              <a:buFont typeface="Arial" charset="0"/>
              <a:buNone/>
            </a:pPr>
            <a:endParaRPr lang="en-AU" sz="2800" dirty="0" smtClean="0">
              <a:solidFill>
                <a:srgbClr val="423E26"/>
              </a:solidFill>
            </a:endParaRPr>
          </a:p>
          <a:p>
            <a:pPr eaLnBrk="1" hangingPunct="1">
              <a:lnSpc>
                <a:spcPct val="120000"/>
              </a:lnSpc>
              <a:buFont typeface="Arial" charset="0"/>
              <a:buNone/>
            </a:pPr>
            <a:r>
              <a:rPr lang="en-AU" sz="2100" b="1" dirty="0" smtClean="0">
                <a:solidFill>
                  <a:srgbClr val="423E26"/>
                </a:solidFill>
              </a:rPr>
              <a:t>	Cost:</a:t>
            </a:r>
            <a:r>
              <a:rPr lang="en-AU" sz="2100" dirty="0" smtClean="0">
                <a:solidFill>
                  <a:srgbClr val="423E26"/>
                </a:solidFill>
              </a:rPr>
              <a:t> Sacraments are free - a gift of Christ and our right as baptised Christians. However, to provide preparation programmes costs money and we would appreciate if you could cover this cost of your child's preparation by a donation to the church.</a:t>
            </a:r>
            <a:endParaRPr lang="en-AU" sz="2200" dirty="0" smtClean="0"/>
          </a:p>
          <a:p>
            <a:pPr eaLnBrk="1" hangingPunct="1">
              <a:lnSpc>
                <a:spcPct val="120000"/>
              </a:lnSpc>
              <a:buFont typeface="Arial" charset="0"/>
              <a:buNone/>
            </a:pPr>
            <a:endParaRPr lang="en-AU" sz="22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endParaRPr lang="en-AU" smtClean="0"/>
          </a:p>
        </p:txBody>
      </p:sp>
      <p:sp>
        <p:nvSpPr>
          <p:cNvPr id="30722" name="Content Placeholder 2"/>
          <p:cNvSpPr>
            <a:spLocks noGrp="1"/>
          </p:cNvSpPr>
          <p:nvPr>
            <p:ph idx="1"/>
          </p:nvPr>
        </p:nvSpPr>
        <p:spPr/>
        <p:txBody>
          <a:bodyPr/>
          <a:lstStyle/>
          <a:p>
            <a:pPr eaLnBrk="1" hangingPunct="1"/>
            <a:endParaRPr lang="en-AU"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2"/>
          <p:cNvSpPr txBox="1">
            <a:spLocks noChangeArrowheads="1"/>
          </p:cNvSpPr>
          <p:nvPr/>
        </p:nvSpPr>
        <p:spPr bwMode="auto">
          <a:xfrm>
            <a:off x="539750" y="765175"/>
            <a:ext cx="8208963" cy="519113"/>
          </a:xfrm>
          <a:prstGeom prst="rect">
            <a:avLst/>
          </a:prstGeom>
          <a:noFill/>
          <a:ln w="9525">
            <a:noFill/>
            <a:miter lim="800000"/>
            <a:headEnd/>
            <a:tailEnd/>
          </a:ln>
        </p:spPr>
        <p:txBody>
          <a:bodyPr>
            <a:spAutoFit/>
          </a:bodyPr>
          <a:lstStyle/>
          <a:p>
            <a:pPr>
              <a:spcBef>
                <a:spcPct val="50000"/>
              </a:spcBef>
              <a:buFont typeface="Wingdings" pitchFamily="2" charset="2"/>
              <a:buNone/>
            </a:pPr>
            <a:endParaRPr lang="en-AU" sz="2800">
              <a:solidFill>
                <a:schemeClr val="bg1"/>
              </a:solidFill>
              <a:latin typeface="Arial Rounded MT Bold" pitchFamily="34" charset="0"/>
            </a:endParaRPr>
          </a:p>
        </p:txBody>
      </p:sp>
      <p:sp>
        <p:nvSpPr>
          <p:cNvPr id="23555" name="Rectangle 3"/>
          <p:cNvSpPr>
            <a:spLocks noChangeArrowheads="1"/>
          </p:cNvSpPr>
          <p:nvPr/>
        </p:nvSpPr>
        <p:spPr bwMode="auto">
          <a:xfrm>
            <a:off x="755650" y="404813"/>
            <a:ext cx="7848600" cy="2800767"/>
          </a:xfrm>
          <a:prstGeom prst="rect">
            <a:avLst/>
          </a:prstGeom>
          <a:noFill/>
          <a:ln w="9525">
            <a:noFill/>
            <a:miter lim="800000"/>
            <a:headEnd/>
            <a:tailEnd/>
          </a:ln>
        </p:spPr>
        <p:txBody>
          <a:bodyPr>
            <a:spAutoFit/>
          </a:bodyPr>
          <a:lstStyle/>
          <a:p>
            <a:pPr algn="ctr" fontAlgn="auto">
              <a:spcBef>
                <a:spcPct val="50000"/>
              </a:spcBef>
              <a:spcAft>
                <a:spcPts val="0"/>
              </a:spcAft>
              <a:defRPr/>
            </a:pPr>
            <a:r>
              <a:rPr lang="en-AU" sz="3200" dirty="0">
                <a:solidFill>
                  <a:schemeClr val="accent1">
                    <a:lumMod val="75000"/>
                  </a:schemeClr>
                </a:solidFill>
                <a:effectLst>
                  <a:outerShdw blurRad="38100" dist="38100" dir="2700000" algn="tl">
                    <a:srgbClr val="000000">
                      <a:alpha val="43137"/>
                    </a:srgbClr>
                  </a:outerShdw>
                </a:effectLst>
                <a:latin typeface="+mn-lt"/>
              </a:rPr>
              <a:t>Sign of the Cross</a:t>
            </a:r>
          </a:p>
          <a:p>
            <a:pPr fontAlgn="auto">
              <a:spcBef>
                <a:spcPct val="50000"/>
              </a:spcBef>
              <a:spcAft>
                <a:spcPts val="0"/>
              </a:spcAft>
              <a:defRPr/>
            </a:pPr>
            <a:r>
              <a:rPr lang="en-AU" sz="3200" dirty="0">
                <a:solidFill>
                  <a:schemeClr val="accent1">
                    <a:lumMod val="75000"/>
                  </a:schemeClr>
                </a:solidFill>
                <a:effectLst>
                  <a:outerShdw blurRad="38100" dist="38100" dir="2700000" algn="tl">
                    <a:srgbClr val="000000">
                      <a:alpha val="43137"/>
                    </a:srgbClr>
                  </a:outerShdw>
                </a:effectLst>
                <a:latin typeface="+mn-lt"/>
              </a:rPr>
              <a:t>The practice of making the Sign of the Cross goes back to the second century. It was used at many points during the celebration of the </a:t>
            </a:r>
            <a:r>
              <a:rPr lang="en-AU" sz="3200" dirty="0" smtClean="0">
                <a:solidFill>
                  <a:schemeClr val="accent1">
                    <a:lumMod val="75000"/>
                  </a:schemeClr>
                </a:solidFill>
                <a:effectLst>
                  <a:outerShdw blurRad="38100" dist="38100" dir="2700000" algn="tl">
                    <a:srgbClr val="000000">
                      <a:alpha val="43137"/>
                    </a:srgbClr>
                  </a:outerShdw>
                </a:effectLst>
                <a:latin typeface="+mn-lt"/>
              </a:rPr>
              <a:t>sacraments</a:t>
            </a:r>
            <a:r>
              <a:rPr lang="en-AU" sz="3200" dirty="0">
                <a:solidFill>
                  <a:schemeClr val="accent1">
                    <a:lumMod val="75000"/>
                  </a:schemeClr>
                </a:solidFill>
                <a:effectLst>
                  <a:outerShdw blurRad="38100" dist="38100" dir="2700000" algn="tl">
                    <a:srgbClr val="000000">
                      <a:alpha val="43137"/>
                    </a:srgbClr>
                  </a:outerShdw>
                </a:effectLst>
                <a:latin typeface="+mn-lt"/>
              </a:rPr>
              <a:t>.</a:t>
            </a:r>
          </a:p>
        </p:txBody>
      </p:sp>
      <p:pic>
        <p:nvPicPr>
          <p:cNvPr id="14339" name="Picture 2" descr="http://4.bp.blogspot.com/_sG-4YGyKjLU/Rx31GEP4xUI/AAAAAAAAAAM/IsfXjY7hP24/s320/Roman_Catholicism_Sign_of_the_Cross.jpg"/>
          <p:cNvPicPr>
            <a:picLocks noChangeAspect="1" noChangeArrowheads="1"/>
          </p:cNvPicPr>
          <p:nvPr/>
        </p:nvPicPr>
        <p:blipFill>
          <a:blip r:embed="rId2" cstate="print"/>
          <a:srcRect/>
          <a:stretch>
            <a:fillRect/>
          </a:stretch>
        </p:blipFill>
        <p:spPr bwMode="auto">
          <a:xfrm>
            <a:off x="3798887" y="3789040"/>
            <a:ext cx="1762125" cy="1866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4" descr="chalicebk.jpg"/>
          <p:cNvPicPr>
            <a:picLocks noChangeAspect="1"/>
          </p:cNvPicPr>
          <p:nvPr/>
        </p:nvPicPr>
        <p:blipFill>
          <a:blip r:embed="rId2" cstate="print"/>
          <a:srcRect/>
          <a:stretch>
            <a:fillRect/>
          </a:stretch>
        </p:blipFill>
        <p:spPr bwMode="auto">
          <a:xfrm>
            <a:off x="0" y="0"/>
            <a:ext cx="9144000" cy="7072313"/>
          </a:xfrm>
          <a:prstGeom prst="rect">
            <a:avLst/>
          </a:prstGeom>
          <a:noFill/>
          <a:ln w="9525">
            <a:noFill/>
            <a:miter lim="800000"/>
            <a:headEnd/>
            <a:tailEnd/>
          </a:ln>
        </p:spPr>
      </p:pic>
      <p:sp>
        <p:nvSpPr>
          <p:cNvPr id="3" name="Content Placeholder 2"/>
          <p:cNvSpPr>
            <a:spLocks noGrp="1"/>
          </p:cNvSpPr>
          <p:nvPr>
            <p:ph idx="1"/>
          </p:nvPr>
        </p:nvSpPr>
        <p:spPr>
          <a:xfrm>
            <a:off x="142875" y="214313"/>
            <a:ext cx="9001125" cy="6643687"/>
          </a:xfrm>
        </p:spPr>
        <p:txBody>
          <a:bodyPr>
            <a:normAutofit/>
          </a:bodyPr>
          <a:lstStyle/>
          <a:p>
            <a:pPr eaLnBrk="1" hangingPunct="1">
              <a:lnSpc>
                <a:spcPct val="90000"/>
              </a:lnSpc>
              <a:buFont typeface="Arial" charset="0"/>
              <a:buNone/>
            </a:pPr>
            <a:r>
              <a:rPr lang="en-AU" sz="3000" dirty="0" smtClean="0">
                <a:solidFill>
                  <a:srgbClr val="273014"/>
                </a:solidFill>
                <a:effectLst>
                  <a:outerShdw blurRad="38100" dist="38100" dir="2700000" algn="tl">
                    <a:srgbClr val="000000"/>
                  </a:outerShdw>
                </a:effectLst>
              </a:rPr>
              <a:t>Dear God, you love each of us personally.</a:t>
            </a:r>
          </a:p>
          <a:p>
            <a:pPr eaLnBrk="1" hangingPunct="1">
              <a:lnSpc>
                <a:spcPct val="90000"/>
              </a:lnSpc>
              <a:buFont typeface="Arial" charset="0"/>
              <a:buNone/>
            </a:pPr>
            <a:r>
              <a:rPr lang="en-AU" sz="3000" dirty="0" smtClean="0">
                <a:solidFill>
                  <a:srgbClr val="273014"/>
                </a:solidFill>
                <a:effectLst>
                  <a:outerShdw blurRad="38100" dist="38100" dir="2700000" algn="tl">
                    <a:srgbClr val="000000"/>
                  </a:outerShdw>
                </a:effectLst>
              </a:rPr>
              <a:t>We ask your blessing on our children during their special preparation for first Holy Communion. We asked your blessing too on their families.</a:t>
            </a:r>
          </a:p>
          <a:p>
            <a:pPr eaLnBrk="1" hangingPunct="1">
              <a:lnSpc>
                <a:spcPct val="90000"/>
              </a:lnSpc>
              <a:buFont typeface="Arial" charset="0"/>
              <a:buNone/>
            </a:pPr>
            <a:r>
              <a:rPr lang="en-AU" sz="3000" dirty="0" smtClean="0">
                <a:solidFill>
                  <a:srgbClr val="273014"/>
                </a:solidFill>
                <a:effectLst>
                  <a:outerShdw blurRad="38100" dist="38100" dir="2700000" algn="tl">
                    <a:srgbClr val="000000"/>
                  </a:outerShdw>
                </a:effectLst>
              </a:rPr>
              <a:t>May they be nourished by the Body and Blood of Jesus so that they may live as your followers. We ask this through Christ our Lord.</a:t>
            </a:r>
          </a:p>
          <a:p>
            <a:pPr eaLnBrk="1" hangingPunct="1">
              <a:lnSpc>
                <a:spcPct val="90000"/>
              </a:lnSpc>
              <a:buFont typeface="Arial" charset="0"/>
              <a:buNone/>
            </a:pPr>
            <a:r>
              <a:rPr lang="en-AU" sz="3000" b="1" dirty="0" smtClean="0">
                <a:solidFill>
                  <a:srgbClr val="273014"/>
                </a:solidFill>
                <a:effectLst>
                  <a:outerShdw blurRad="38100" dist="38100" dir="2700000" algn="tl">
                    <a:srgbClr val="000000"/>
                  </a:outerShdw>
                </a:effectLst>
              </a:rPr>
              <a:t>				All:</a:t>
            </a:r>
            <a:r>
              <a:rPr lang="en-AU" sz="3000" dirty="0" smtClean="0">
                <a:solidFill>
                  <a:srgbClr val="273014"/>
                </a:solidFill>
                <a:effectLst>
                  <a:outerShdw blurRad="38100" dist="38100" dir="2700000" algn="tl">
                    <a:srgbClr val="000000"/>
                  </a:outerShdw>
                </a:effectLst>
              </a:rPr>
              <a:t> Lord Jesus, you showed your 			love for children by saying ‘Let 				the children come to me’. 					Assist us as parents and 					teachers to prepare our 				children for this special meeting with you in the Sacrament of Eucharist. We ask your blessing of peace and love on us all. Amen.</a:t>
            </a:r>
          </a:p>
          <a:p>
            <a:pPr eaLnBrk="1" hangingPunct="1">
              <a:lnSpc>
                <a:spcPct val="90000"/>
              </a:lnSpc>
              <a:buFont typeface="Arial" charset="0"/>
              <a:buNone/>
            </a:pPr>
            <a:endParaRPr lang="en-AU" sz="3000" dirty="0" smtClean="0">
              <a:solidFill>
                <a:srgbClr val="273014"/>
              </a:solidFill>
            </a:endParaRPr>
          </a:p>
        </p:txBody>
      </p:sp>
      <p:pic>
        <p:nvPicPr>
          <p:cNvPr id="15363" name="Picture 3" descr="Jesuandchild.gif"/>
          <p:cNvPicPr>
            <a:picLocks noChangeAspect="1"/>
          </p:cNvPicPr>
          <p:nvPr/>
        </p:nvPicPr>
        <p:blipFill>
          <a:blip r:embed="rId3" cstate="print"/>
          <a:srcRect l="7144" t="11504" r="9512" b="10846"/>
          <a:stretch>
            <a:fillRect/>
          </a:stretch>
        </p:blipFill>
        <p:spPr bwMode="auto">
          <a:xfrm>
            <a:off x="179517" y="3356992"/>
            <a:ext cx="2356003" cy="205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p:txBody>
          <a:bodyPr/>
          <a:lstStyle/>
          <a:p>
            <a:pPr eaLnBrk="1" hangingPunct="1"/>
            <a:endParaRPr lang="en-US" smtClean="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665" t="14847" r="15001" b="62707"/>
          <a:stretch/>
        </p:blipFill>
        <p:spPr bwMode="auto">
          <a:xfrm>
            <a:off x="107504" y="34674"/>
            <a:ext cx="8940824" cy="2098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9672" y="2223934"/>
            <a:ext cx="5580000" cy="44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8369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p:txBody>
          <a:bodyPr/>
          <a:lstStyle/>
          <a:p>
            <a:pPr eaLnBrk="1" hangingPunct="1"/>
            <a:r>
              <a:rPr lang="en-AU" smtClean="0">
                <a:solidFill>
                  <a:schemeClr val="accent1"/>
                </a:solidFill>
              </a:rPr>
              <a:t>Discussion:</a:t>
            </a:r>
            <a:r>
              <a:rPr lang="en-AU" smtClean="0"/>
              <a:t> </a:t>
            </a:r>
          </a:p>
        </p:txBody>
      </p:sp>
      <p:sp>
        <p:nvSpPr>
          <p:cNvPr id="16386" name="Rectangle 3"/>
          <p:cNvSpPr>
            <a:spLocks noGrp="1"/>
          </p:cNvSpPr>
          <p:nvPr>
            <p:ph type="body" idx="1"/>
          </p:nvPr>
        </p:nvSpPr>
        <p:spPr/>
        <p:txBody>
          <a:bodyPr/>
          <a:lstStyle/>
          <a:p>
            <a:pPr eaLnBrk="1" hangingPunct="1"/>
            <a:r>
              <a:rPr lang="en-AU" dirty="0" smtClean="0">
                <a:solidFill>
                  <a:schemeClr val="accent1"/>
                </a:solidFill>
              </a:rPr>
              <a:t>What did you hear from the DVD that is new to you or that you needed to be reminded about?</a:t>
            </a:r>
          </a:p>
          <a:p>
            <a:pPr eaLnBrk="1" hangingPunct="1"/>
            <a:r>
              <a:rPr lang="en-AU" dirty="0" smtClean="0">
                <a:solidFill>
                  <a:schemeClr val="accent1"/>
                </a:solidFill>
              </a:rPr>
              <a:t>How can we remember and focus on what coming to Mass is about?</a:t>
            </a:r>
          </a:p>
          <a:p>
            <a:pPr eaLnBrk="1" hangingPunct="1"/>
            <a:r>
              <a:rPr lang="en-AU" dirty="0" smtClean="0">
                <a:solidFill>
                  <a:schemeClr val="accent1"/>
                </a:solidFill>
              </a:rPr>
              <a:t>How can we encourage our children to appreciate the mystery and love of Jesus in the Eucharist?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3143250" y="357188"/>
            <a:ext cx="5715000" cy="5694362"/>
          </a:xfrm>
          <a:prstGeom prst="rect">
            <a:avLst/>
          </a:prstGeom>
          <a:noFill/>
          <a:ln w="9525">
            <a:noFill/>
            <a:miter lim="800000"/>
            <a:headEnd/>
            <a:tailEnd/>
          </a:ln>
        </p:spPr>
        <p:txBody>
          <a:bodyPr>
            <a:spAutoFit/>
          </a:bodyPr>
          <a:lstStyle/>
          <a:p>
            <a:pPr fontAlgn="auto">
              <a:spcBef>
                <a:spcPct val="50000"/>
              </a:spcBef>
              <a:spcAft>
                <a:spcPts val="0"/>
              </a:spcAft>
              <a:buFont typeface="Wingdings" pitchFamily="2" charset="2"/>
              <a:buNone/>
              <a:defRPr/>
            </a:pPr>
            <a:r>
              <a:rPr lang="en-AU" sz="2800" dirty="0">
                <a:solidFill>
                  <a:schemeClr val="accent1">
                    <a:lumMod val="50000"/>
                  </a:schemeClr>
                </a:solidFill>
                <a:latin typeface="+mn-lt"/>
              </a:rPr>
              <a:t>We pray in the Eucharistic Prayer  that the Holy Spirit will change us just like the bread and wine have been changed. We are now to be Christ’s Body in the world. We have a mission (from the same word ‘to send’) to live what we proclaim and be what we receive.</a:t>
            </a:r>
            <a:br>
              <a:rPr lang="en-AU" sz="2800" dirty="0">
                <a:solidFill>
                  <a:schemeClr val="accent1">
                    <a:lumMod val="50000"/>
                  </a:schemeClr>
                </a:solidFill>
                <a:latin typeface="+mn-lt"/>
              </a:rPr>
            </a:br>
            <a:r>
              <a:rPr lang="en-AU" sz="2800" dirty="0">
                <a:solidFill>
                  <a:schemeClr val="accent1">
                    <a:lumMod val="50000"/>
                  </a:schemeClr>
                </a:solidFill>
                <a:latin typeface="+mn-lt"/>
              </a:rPr>
              <a:t>So this word ‘Mass’ is meant to remind all of us who are baptised that what we celebrate on Sundays is to be lived out during the week until we gather again.</a:t>
            </a:r>
          </a:p>
        </p:txBody>
      </p:sp>
      <p:pic>
        <p:nvPicPr>
          <p:cNvPr id="19458" name="Picture 4" descr="Eucharistic%20Universe"/>
          <p:cNvPicPr>
            <a:picLocks noChangeAspect="1" noChangeArrowheads="1"/>
          </p:cNvPicPr>
          <p:nvPr/>
        </p:nvPicPr>
        <p:blipFill>
          <a:blip r:embed="rId2" cstate="print"/>
          <a:srcRect/>
          <a:stretch>
            <a:fillRect/>
          </a:stretch>
        </p:blipFill>
        <p:spPr bwMode="auto">
          <a:xfrm>
            <a:off x="214313" y="1071563"/>
            <a:ext cx="2808287" cy="3095625"/>
          </a:xfrm>
          <a:prstGeom prst="rect">
            <a:avLst/>
          </a:prstGeom>
          <a:noFill/>
          <a:ln w="57150" cmpd="thickThin">
            <a:solidFill>
              <a:srgbClr val="008080"/>
            </a:solidFill>
            <a:miter lim="800000"/>
            <a:headEnd/>
            <a:tailEnd/>
          </a:ln>
        </p:spPr>
      </p:pic>
    </p:spTree>
    <p:extLst>
      <p:ext uri="{BB962C8B-B14F-4D97-AF65-F5344CB8AC3E}">
        <p14:creationId xmlns:p14="http://schemas.microsoft.com/office/powerpoint/2010/main" val="1204224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eaLnBrk="1" hangingPunct="1"/>
            <a:endParaRPr lang="en-AU" dirty="0" smtClean="0"/>
          </a:p>
        </p:txBody>
      </p:sp>
      <p:sp>
        <p:nvSpPr>
          <p:cNvPr id="3" name="Content Placeholder 2"/>
          <p:cNvSpPr>
            <a:spLocks noGrp="1"/>
          </p:cNvSpPr>
          <p:nvPr>
            <p:ph idx="1"/>
          </p:nvPr>
        </p:nvSpPr>
        <p:spPr>
          <a:xfrm>
            <a:off x="35496" y="3140968"/>
            <a:ext cx="9073008" cy="3502720"/>
          </a:xfrm>
        </p:spPr>
        <p:txBody>
          <a:bodyPr rtlCol="0">
            <a:normAutofit lnSpcReduction="10000"/>
          </a:bodyPr>
          <a:lstStyle/>
          <a:p>
            <a:pPr eaLnBrk="1" fontAlgn="auto" hangingPunct="1">
              <a:spcAft>
                <a:spcPts val="0"/>
              </a:spcAft>
              <a:buFont typeface="Arial" pitchFamily="34" charset="0"/>
              <a:buNone/>
              <a:defRPr/>
            </a:pPr>
            <a:r>
              <a:rPr lang="en-AU" dirty="0" smtClean="0">
                <a:solidFill>
                  <a:schemeClr val="accent1">
                    <a:lumMod val="50000"/>
                  </a:schemeClr>
                </a:solidFill>
              </a:rPr>
              <a:t>	</a:t>
            </a:r>
            <a:r>
              <a:rPr lang="en-AU" dirty="0" smtClean="0">
                <a:solidFill>
                  <a:schemeClr val="accent1">
                    <a:lumMod val="75000"/>
                  </a:schemeClr>
                </a:solidFill>
                <a:effectLst>
                  <a:outerShdw blurRad="38100" dist="38100" dir="2700000" algn="tl">
                    <a:srgbClr val="000000">
                      <a:alpha val="43137"/>
                    </a:srgbClr>
                  </a:outerShdw>
                </a:effectLst>
              </a:rPr>
              <a:t>Our </a:t>
            </a:r>
            <a:r>
              <a:rPr lang="en-AU" dirty="0">
                <a:solidFill>
                  <a:schemeClr val="accent1">
                    <a:lumMod val="75000"/>
                  </a:schemeClr>
                </a:solidFill>
                <a:effectLst>
                  <a:outerShdw blurRad="38100" dist="38100" dir="2700000" algn="tl">
                    <a:srgbClr val="000000">
                      <a:alpha val="43137"/>
                    </a:srgbClr>
                  </a:outerShdw>
                </a:effectLst>
              </a:rPr>
              <a:t>daily lives have their </a:t>
            </a:r>
            <a:r>
              <a:rPr lang="en-AU" dirty="0" smtClean="0">
                <a:solidFill>
                  <a:schemeClr val="accent1">
                    <a:lumMod val="75000"/>
                  </a:schemeClr>
                </a:solidFill>
                <a:effectLst>
                  <a:outerShdw blurRad="38100" dist="38100" dir="2700000" algn="tl">
                    <a:srgbClr val="000000">
                      <a:alpha val="43137"/>
                    </a:srgbClr>
                  </a:outerShdw>
                </a:effectLst>
              </a:rPr>
              <a:t>rituals. There </a:t>
            </a:r>
            <a:r>
              <a:rPr lang="en-AU" dirty="0">
                <a:solidFill>
                  <a:schemeClr val="accent1">
                    <a:lumMod val="75000"/>
                  </a:schemeClr>
                </a:solidFill>
                <a:effectLst>
                  <a:outerShdw blurRad="38100" dist="38100" dir="2700000" algn="tl">
                    <a:srgbClr val="000000">
                      <a:alpha val="43137"/>
                    </a:srgbClr>
                  </a:outerShdw>
                </a:effectLst>
              </a:rPr>
              <a:t>are set ways of shaking hands, eating with a fork, responding to a letter. And when we are accustomed to a certain way of doing things we seldom ask why we do it that way. In the </a:t>
            </a:r>
            <a:r>
              <a:rPr lang="en-AU" dirty="0" smtClean="0">
                <a:solidFill>
                  <a:schemeClr val="accent1">
                    <a:lumMod val="75000"/>
                  </a:schemeClr>
                </a:solidFill>
                <a:effectLst>
                  <a:outerShdw blurRad="38100" dist="38100" dir="2700000" algn="tl">
                    <a:srgbClr val="000000">
                      <a:alpha val="43137"/>
                    </a:srgbClr>
                  </a:outerShdw>
                </a:effectLst>
              </a:rPr>
              <a:t>Eucharist</a:t>
            </a:r>
            <a:r>
              <a:rPr lang="en-AU" dirty="0">
                <a:solidFill>
                  <a:schemeClr val="accent1">
                    <a:lumMod val="75000"/>
                  </a:schemeClr>
                </a:solidFill>
                <a:effectLst>
                  <a:outerShdw blurRad="38100" dist="38100" dir="2700000" algn="tl">
                    <a:srgbClr val="000000">
                      <a:alpha val="43137"/>
                    </a:srgbClr>
                  </a:outerShdw>
                </a:effectLst>
              </a:rPr>
              <a:t> </a:t>
            </a:r>
            <a:r>
              <a:rPr lang="en-AU" dirty="0" smtClean="0">
                <a:solidFill>
                  <a:schemeClr val="accent1">
                    <a:lumMod val="75000"/>
                  </a:schemeClr>
                </a:solidFill>
                <a:effectLst>
                  <a:outerShdw blurRad="38100" dist="38100" dir="2700000" algn="tl">
                    <a:srgbClr val="000000">
                      <a:alpha val="43137"/>
                    </a:srgbClr>
                  </a:outerShdw>
                </a:effectLst>
              </a:rPr>
              <a:t>there are </a:t>
            </a:r>
            <a:r>
              <a:rPr lang="en-AU" dirty="0">
                <a:solidFill>
                  <a:schemeClr val="accent1">
                    <a:lumMod val="75000"/>
                  </a:schemeClr>
                </a:solidFill>
                <a:effectLst>
                  <a:outerShdw blurRad="38100" dist="38100" dir="2700000" algn="tl">
                    <a:srgbClr val="000000">
                      <a:alpha val="43137"/>
                    </a:srgbClr>
                  </a:outerShdw>
                </a:effectLst>
              </a:rPr>
              <a:t>many ritual actions which we perform without asking </a:t>
            </a:r>
            <a:r>
              <a:rPr lang="en-AU" dirty="0" smtClean="0">
                <a:solidFill>
                  <a:schemeClr val="accent1">
                    <a:lumMod val="75000"/>
                  </a:schemeClr>
                </a:solidFill>
                <a:effectLst>
                  <a:outerShdw blurRad="38100" dist="38100" dir="2700000" algn="tl">
                    <a:srgbClr val="000000">
                      <a:alpha val="43137"/>
                    </a:srgbClr>
                  </a:outerShdw>
                </a:effectLst>
              </a:rPr>
              <a:t>why.</a:t>
            </a:r>
            <a:endParaRPr lang="en-AU" dirty="0">
              <a:solidFill>
                <a:schemeClr val="accent1">
                  <a:lumMod val="75000"/>
                </a:schemeClr>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010" t="19199" r="16075" b="19714"/>
          <a:stretch/>
        </p:blipFill>
        <p:spPr bwMode="auto">
          <a:xfrm>
            <a:off x="2483768" y="332656"/>
            <a:ext cx="3852000" cy="269101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2"/>
          <p:cNvSpPr txBox="1">
            <a:spLocks noChangeArrowheads="1"/>
          </p:cNvSpPr>
          <p:nvPr/>
        </p:nvSpPr>
        <p:spPr bwMode="auto">
          <a:xfrm>
            <a:off x="539750" y="765175"/>
            <a:ext cx="8208963" cy="519113"/>
          </a:xfrm>
          <a:prstGeom prst="rect">
            <a:avLst/>
          </a:prstGeom>
          <a:noFill/>
          <a:ln w="9525">
            <a:noFill/>
            <a:miter lim="800000"/>
            <a:headEnd/>
            <a:tailEnd/>
          </a:ln>
        </p:spPr>
        <p:txBody>
          <a:bodyPr>
            <a:spAutoFit/>
          </a:bodyPr>
          <a:lstStyle/>
          <a:p>
            <a:pPr>
              <a:spcBef>
                <a:spcPct val="50000"/>
              </a:spcBef>
              <a:buFont typeface="Wingdings" pitchFamily="2" charset="2"/>
              <a:buNone/>
            </a:pPr>
            <a:endParaRPr lang="en-AU" sz="2800">
              <a:solidFill>
                <a:schemeClr val="bg1"/>
              </a:solidFill>
              <a:latin typeface="Arial Rounded MT Bold" pitchFamily="34" charset="0"/>
            </a:endParaRPr>
          </a:p>
        </p:txBody>
      </p:sp>
      <p:sp>
        <p:nvSpPr>
          <p:cNvPr id="18434" name="Rectangle 3"/>
          <p:cNvSpPr>
            <a:spLocks noChangeArrowheads="1"/>
          </p:cNvSpPr>
          <p:nvPr/>
        </p:nvSpPr>
        <p:spPr bwMode="auto">
          <a:xfrm>
            <a:off x="539750" y="404813"/>
            <a:ext cx="8280400" cy="5338762"/>
          </a:xfrm>
          <a:prstGeom prst="rect">
            <a:avLst/>
          </a:prstGeom>
          <a:noFill/>
          <a:ln w="9525">
            <a:noFill/>
            <a:miter lim="800000"/>
            <a:headEnd/>
            <a:tailEnd/>
          </a:ln>
        </p:spPr>
        <p:txBody>
          <a:bodyPr>
            <a:spAutoFit/>
          </a:bodyPr>
          <a:lstStyle/>
          <a:p>
            <a:pPr algn="ctr"/>
            <a:r>
              <a:rPr lang="en-AU" sz="3600">
                <a:solidFill>
                  <a:srgbClr val="273014"/>
                </a:solidFill>
                <a:latin typeface="Arial Rounded MT Bold" pitchFamily="34" charset="0"/>
              </a:rPr>
              <a:t>SHAPE OF THE MASS</a:t>
            </a:r>
            <a:r>
              <a:rPr lang="en-AU" sz="2800">
                <a:solidFill>
                  <a:srgbClr val="273014"/>
                </a:solidFill>
                <a:latin typeface="Arial Rounded MT Bold" pitchFamily="34" charset="0"/>
              </a:rPr>
              <a:t/>
            </a:r>
            <a:br>
              <a:rPr lang="en-AU" sz="2800">
                <a:solidFill>
                  <a:srgbClr val="273014"/>
                </a:solidFill>
                <a:latin typeface="Arial Rounded MT Bold" pitchFamily="34" charset="0"/>
              </a:rPr>
            </a:br>
            <a:endParaRPr lang="en-AU" sz="2800">
              <a:solidFill>
                <a:srgbClr val="273014"/>
              </a:solidFill>
              <a:latin typeface="Arial Rounded MT Bold" pitchFamily="34" charset="0"/>
            </a:endParaRPr>
          </a:p>
          <a:p>
            <a:r>
              <a:rPr lang="en-AU" sz="2800">
                <a:solidFill>
                  <a:srgbClr val="273014"/>
                </a:solidFill>
                <a:latin typeface="Arial Rounded MT Bold" pitchFamily="34" charset="0"/>
              </a:rPr>
              <a:t>There are four main segments in the Eucharist. In the Missal these are called:</a:t>
            </a:r>
          </a:p>
          <a:p>
            <a:endParaRPr lang="en-AU" sz="2800">
              <a:solidFill>
                <a:srgbClr val="273014"/>
              </a:solidFill>
              <a:latin typeface="Arial Rounded MT Bold" pitchFamily="34" charset="0"/>
            </a:endParaRPr>
          </a:p>
          <a:p>
            <a:pPr>
              <a:buFont typeface="Wingdings" pitchFamily="2" charset="2"/>
              <a:buChar char="v"/>
            </a:pPr>
            <a:r>
              <a:rPr lang="en-AU" sz="2800">
                <a:solidFill>
                  <a:srgbClr val="273014"/>
                </a:solidFill>
                <a:latin typeface="Arial Rounded MT Bold" pitchFamily="34" charset="0"/>
              </a:rPr>
              <a:t>  Introductory Rites</a:t>
            </a:r>
          </a:p>
          <a:p>
            <a:pPr>
              <a:buFont typeface="Wingdings" pitchFamily="2" charset="2"/>
              <a:buChar char="v"/>
            </a:pPr>
            <a:endParaRPr lang="en-AU" sz="2800">
              <a:solidFill>
                <a:srgbClr val="273014"/>
              </a:solidFill>
              <a:latin typeface="Arial Rounded MT Bold" pitchFamily="34" charset="0"/>
            </a:endParaRPr>
          </a:p>
          <a:p>
            <a:pPr>
              <a:buFont typeface="Wingdings" pitchFamily="2" charset="2"/>
              <a:buChar char="v"/>
            </a:pPr>
            <a:r>
              <a:rPr lang="en-AU" sz="2800">
                <a:solidFill>
                  <a:srgbClr val="273014"/>
                </a:solidFill>
                <a:latin typeface="Arial Rounded MT Bold" pitchFamily="34" charset="0"/>
              </a:rPr>
              <a:t>  Liturgy of the Word</a:t>
            </a:r>
          </a:p>
          <a:p>
            <a:pPr>
              <a:buFont typeface="Wingdings" pitchFamily="2" charset="2"/>
              <a:buChar char="v"/>
            </a:pPr>
            <a:endParaRPr lang="en-AU" sz="2800">
              <a:solidFill>
                <a:srgbClr val="273014"/>
              </a:solidFill>
              <a:latin typeface="Arial Rounded MT Bold" pitchFamily="34" charset="0"/>
            </a:endParaRPr>
          </a:p>
          <a:p>
            <a:pPr>
              <a:buFont typeface="Wingdings" pitchFamily="2" charset="2"/>
              <a:buChar char="v"/>
            </a:pPr>
            <a:r>
              <a:rPr lang="en-AU" sz="2800">
                <a:solidFill>
                  <a:srgbClr val="273014"/>
                </a:solidFill>
                <a:latin typeface="Arial Rounded MT Bold" pitchFamily="34" charset="0"/>
              </a:rPr>
              <a:t>  Liturgy of the Eucharist</a:t>
            </a:r>
          </a:p>
          <a:p>
            <a:pPr>
              <a:buFont typeface="Wingdings" pitchFamily="2" charset="2"/>
              <a:buChar char="v"/>
            </a:pPr>
            <a:endParaRPr lang="en-AU" sz="2800">
              <a:solidFill>
                <a:srgbClr val="273014"/>
              </a:solidFill>
              <a:latin typeface="Arial Rounded MT Bold" pitchFamily="34" charset="0"/>
            </a:endParaRPr>
          </a:p>
          <a:p>
            <a:pPr>
              <a:buFont typeface="Wingdings" pitchFamily="2" charset="2"/>
              <a:buChar char="v"/>
            </a:pPr>
            <a:r>
              <a:rPr lang="en-AU" sz="2800">
                <a:solidFill>
                  <a:srgbClr val="273014"/>
                </a:solidFill>
                <a:latin typeface="Arial Rounded MT Bold" pitchFamily="34" charset="0"/>
              </a:rPr>
              <a:t>  Concluding Rite</a:t>
            </a:r>
          </a:p>
        </p:txBody>
      </p:sp>
      <p:pic>
        <p:nvPicPr>
          <p:cNvPr id="18435" name="Picture 5" descr="missals"/>
          <p:cNvPicPr>
            <a:picLocks noChangeAspect="1" noChangeArrowheads="1"/>
          </p:cNvPicPr>
          <p:nvPr/>
        </p:nvPicPr>
        <p:blipFill>
          <a:blip r:embed="rId2" cstate="print"/>
          <a:srcRect/>
          <a:stretch>
            <a:fillRect/>
          </a:stretch>
        </p:blipFill>
        <p:spPr bwMode="auto">
          <a:xfrm>
            <a:off x="5435600" y="2636838"/>
            <a:ext cx="3143250" cy="3448050"/>
          </a:xfrm>
          <a:prstGeom prst="rect">
            <a:avLst/>
          </a:prstGeom>
          <a:noFill/>
          <a:ln w="76200" cmpd="tri">
            <a:solidFill>
              <a:srgbClr val="800000"/>
            </a:solid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28875"/>
            <a:ext cx="8229600" cy="3697288"/>
          </a:xfrm>
        </p:spPr>
        <p:txBody>
          <a:bodyPr rtlCol="0">
            <a:normAutofit lnSpcReduction="10000"/>
          </a:bodyPr>
          <a:lstStyle/>
          <a:p>
            <a:pPr eaLnBrk="1" fontAlgn="auto" hangingPunct="1">
              <a:spcAft>
                <a:spcPts val="0"/>
              </a:spcAft>
              <a:buFont typeface="Arial" pitchFamily="34" charset="0"/>
              <a:buNone/>
              <a:defRPr/>
            </a:pPr>
            <a:r>
              <a:rPr lang="en-AU" dirty="0" smtClean="0">
                <a:solidFill>
                  <a:schemeClr val="accent1">
                    <a:lumMod val="75000"/>
                  </a:schemeClr>
                </a:solidFill>
                <a:effectLst>
                  <a:outerShdw blurRad="38100" dist="38100" dir="2700000" algn="tl">
                    <a:srgbClr val="000000">
                      <a:alpha val="43137"/>
                    </a:srgbClr>
                  </a:outerShdw>
                </a:effectLst>
              </a:rPr>
              <a:t>	As </a:t>
            </a:r>
            <a:r>
              <a:rPr lang="en-AU" dirty="0">
                <a:solidFill>
                  <a:schemeClr val="accent1">
                    <a:lumMod val="75000"/>
                  </a:schemeClr>
                </a:solidFill>
                <a:effectLst>
                  <a:outerShdw blurRad="38100" dist="38100" dir="2700000" algn="tl">
                    <a:srgbClr val="000000">
                      <a:alpha val="43137"/>
                    </a:srgbClr>
                  </a:outerShdw>
                </a:effectLst>
              </a:rPr>
              <a:t>a parent, you have a most important role in helping bring to fulfilment the potential for love and life in your children. Parents are the first teachers of their children by what they do and say. This is true about </a:t>
            </a:r>
            <a:r>
              <a:rPr lang="en-AU" dirty="0" smtClean="0">
                <a:solidFill>
                  <a:schemeClr val="accent1">
                    <a:lumMod val="75000"/>
                  </a:schemeClr>
                </a:solidFill>
                <a:effectLst>
                  <a:outerShdw blurRad="38100" dist="38100" dir="2700000" algn="tl">
                    <a:srgbClr val="000000">
                      <a:alpha val="43137"/>
                    </a:srgbClr>
                  </a:outerShdw>
                </a:effectLst>
              </a:rPr>
              <a:t>developing and growing in faith </a:t>
            </a:r>
            <a:r>
              <a:rPr lang="en-AU" dirty="0">
                <a:solidFill>
                  <a:schemeClr val="accent1">
                    <a:lumMod val="75000"/>
                  </a:schemeClr>
                </a:solidFill>
                <a:effectLst>
                  <a:outerShdw blurRad="38100" dist="38100" dir="2700000" algn="tl">
                    <a:srgbClr val="000000">
                      <a:alpha val="43137"/>
                    </a:srgbClr>
                  </a:outerShdw>
                </a:effectLst>
              </a:rPr>
              <a:t>as much as everything else. </a:t>
            </a:r>
          </a:p>
        </p:txBody>
      </p:sp>
      <p:pic>
        <p:nvPicPr>
          <p:cNvPr id="20482" name="Picture 3" descr="Ashleys_Baptism_for_web_large.jpg"/>
          <p:cNvPicPr>
            <a:picLocks noChangeAspect="1"/>
          </p:cNvPicPr>
          <p:nvPr/>
        </p:nvPicPr>
        <p:blipFill>
          <a:blip r:embed="rId2" cstate="print"/>
          <a:srcRect/>
          <a:stretch>
            <a:fillRect/>
          </a:stretch>
        </p:blipFill>
        <p:spPr bwMode="auto">
          <a:xfrm>
            <a:off x="3000375" y="142875"/>
            <a:ext cx="3194050" cy="2160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
      <a:dk1>
        <a:srgbClr val="C3D69B"/>
      </a:dk1>
      <a:lt1>
        <a:srgbClr val="C3D69B"/>
      </a:lt1>
      <a:dk2>
        <a:srgbClr val="92D050"/>
      </a:dk2>
      <a:lt2>
        <a:srgbClr val="DDD9C3"/>
      </a:lt2>
      <a:accent1>
        <a:srgbClr val="4F6128"/>
      </a:accent1>
      <a:accent2>
        <a:srgbClr val="494429"/>
      </a:accent2>
      <a:accent3>
        <a:srgbClr val="9BBB59"/>
      </a:accent3>
      <a:accent4>
        <a:srgbClr val="C4BD97"/>
      </a:accent4>
      <a:accent5>
        <a:srgbClr val="EEECE1"/>
      </a:accent5>
      <a:accent6>
        <a:srgbClr val="BFBFBF"/>
      </a:accent6>
      <a:hlink>
        <a:srgbClr val="0000FF"/>
      </a:hlink>
      <a:folHlink>
        <a:srgbClr val="800080"/>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2546</TotalTime>
  <Words>392</Words>
  <Application>Microsoft Office PowerPoint</Application>
  <PresentationFormat>On-screen Show (4:3)</PresentationFormat>
  <Paragraphs>72</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First Eucharist</vt:lpstr>
      <vt:lpstr>PowerPoint Presentation</vt:lpstr>
      <vt:lpstr>PowerPoint Presentation</vt:lpstr>
      <vt:lpstr>PowerPoint Presentation</vt:lpstr>
      <vt:lpstr>Discussion: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Celebrating Reconciliation</vt:lpstr>
      <vt:lpstr>Important dates</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Eucharist</dc:title>
  <dc:creator>Default</dc:creator>
  <cp:lastModifiedBy>Diana Alteri</cp:lastModifiedBy>
  <cp:revision>32</cp:revision>
  <dcterms:created xsi:type="dcterms:W3CDTF">2009-07-13T13:17:54Z</dcterms:created>
  <dcterms:modified xsi:type="dcterms:W3CDTF">2013-06-28T09:36:08Z</dcterms:modified>
</cp:coreProperties>
</file>