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5" r:id="rId5"/>
    <p:sldId id="268" r:id="rId6"/>
    <p:sldId id="269" r:id="rId7"/>
    <p:sldId id="266" r:id="rId8"/>
    <p:sldId id="262" r:id="rId9"/>
    <p:sldId id="260" r:id="rId10"/>
    <p:sldId id="276" r:id="rId11"/>
    <p:sldId id="277" r:id="rId12"/>
    <p:sldId id="271" r:id="rId13"/>
    <p:sldId id="272" r:id="rId14"/>
    <p:sldId id="27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2"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B0E5D79C-7DF1-469C-8AC0-3B296125E25B}" type="datetimeFigureOut">
              <a:rPr lang="en-US"/>
              <a:pPr>
                <a:defRPr/>
              </a:pPr>
              <a:t>8/31/2012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01D9B7-545C-4217-86EC-67035BDF836C}"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55A6DC2-F2BB-45E6-82AD-F7B99DED0256}" type="datetimeFigureOut">
              <a:rPr lang="en-US"/>
              <a:pPr>
                <a:defRPr/>
              </a:pPr>
              <a:t>8/31/2012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C09618D-3F5E-4AAA-AE1D-D4012A7F9127}"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D17D972-60AF-477E-B091-C4D600445A4B}" type="datetimeFigureOut">
              <a:rPr lang="en-US"/>
              <a:pPr>
                <a:defRPr/>
              </a:pPr>
              <a:t>8/31/2012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89CBFF8-2F70-4CC1-888B-7E3946E278C0}"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31CD96D-89A2-4573-8487-2268944121EA}" type="datetimeFigureOut">
              <a:rPr lang="en-US"/>
              <a:pPr>
                <a:defRPr/>
              </a:pPr>
              <a:t>8/31/2012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6599C1B-0C8C-41E5-882A-AE2A9249F226}"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2385BE-F2F7-4B7D-A795-18243EDA47BB}" type="datetimeFigureOut">
              <a:rPr lang="en-US"/>
              <a:pPr>
                <a:defRPr/>
              </a:pPr>
              <a:t>8/31/2012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B34E68D-0B04-4891-918B-CFF549F6307D}"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BBB6D9A9-93DC-4B29-A921-B5B258270F22}" type="datetimeFigureOut">
              <a:rPr lang="en-US"/>
              <a:pPr>
                <a:defRPr/>
              </a:pPr>
              <a:t>8/31/2012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CE7AD8F-D299-4A29-9A8D-F9DADF200B8F}"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4A4E059-23D4-4620-B27A-0933A55C0EFB}" type="datetimeFigureOut">
              <a:rPr lang="en-US"/>
              <a:pPr>
                <a:defRPr/>
              </a:pPr>
              <a:t>8/31/2012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1E85EB78-B4EC-457D-8C4D-3D5B280B7234}"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0EF211A-0704-47C5-B714-4B4C5ECBC525}" type="datetimeFigureOut">
              <a:rPr lang="en-US"/>
              <a:pPr>
                <a:defRPr/>
              </a:pPr>
              <a:t>8/31/2012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4385A14F-0D42-4B30-90AA-42AF8ED8B2AD}"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819B37-4EA6-44CC-B78E-0287DD785676}" type="datetimeFigureOut">
              <a:rPr lang="en-US"/>
              <a:pPr>
                <a:defRPr/>
              </a:pPr>
              <a:t>8/31/2012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4D2A6EC-D013-4954-A850-B40DE2B61321}"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1BA4D3-E80D-4689-B64A-3C41D52FACBE}" type="datetimeFigureOut">
              <a:rPr lang="en-US"/>
              <a:pPr>
                <a:defRPr/>
              </a:pPr>
              <a:t>8/31/2012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93F0AB3-9512-4D5C-8456-EE1308294699}"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FA7D58-2265-42AE-94FA-55A8B77E8AC6}" type="datetimeFigureOut">
              <a:rPr lang="en-US"/>
              <a:pPr>
                <a:defRPr/>
              </a:pPr>
              <a:t>8/31/2012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98A8DDE-8D74-4629-B854-A30256574278}"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8A9ABA-75B2-47B9-A4B3-09123D6721A6}" type="datetimeFigureOut">
              <a:rPr lang="en-US"/>
              <a:pPr>
                <a:defRPr/>
              </a:pPr>
              <a:t>8/31/2012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F99F59-A3DF-4D36-9DEA-3E82BEF84E2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3571875"/>
            <a:ext cx="7772400" cy="1470025"/>
          </a:xfrm>
        </p:spPr>
        <p:txBody>
          <a:bodyPr rtlCol="0">
            <a:normAutofit/>
          </a:bodyPr>
          <a:lstStyle/>
          <a:p>
            <a:pPr fontAlgn="auto">
              <a:spcAft>
                <a:spcPts val="0"/>
              </a:spcAft>
              <a:defRPr/>
            </a:pPr>
            <a:r>
              <a:rPr lang="en-AU" dirty="0" smtClean="0">
                <a:solidFill>
                  <a:schemeClr val="accent6">
                    <a:lumMod val="50000"/>
                  </a:schemeClr>
                </a:solidFill>
                <a:latin typeface="AR JULIAN" pitchFamily="2" charset="0"/>
              </a:rPr>
              <a:t>First Reconciliation</a:t>
            </a:r>
            <a:endParaRPr lang="en-AU" dirty="0">
              <a:solidFill>
                <a:schemeClr val="accent6">
                  <a:lumMod val="50000"/>
                </a:schemeClr>
              </a:solidFill>
              <a:latin typeface="AR JULIAN" pitchFamily="2" charset="0"/>
            </a:endParaRPr>
          </a:p>
        </p:txBody>
      </p:sp>
      <p:sp>
        <p:nvSpPr>
          <p:cNvPr id="3" name="Subtitle 2"/>
          <p:cNvSpPr>
            <a:spLocks noGrp="1"/>
          </p:cNvSpPr>
          <p:nvPr>
            <p:ph type="subTitle" idx="1"/>
          </p:nvPr>
        </p:nvSpPr>
        <p:spPr>
          <a:xfrm>
            <a:off x="1500188" y="5072063"/>
            <a:ext cx="6400800" cy="1785937"/>
          </a:xfrm>
        </p:spPr>
        <p:txBody>
          <a:bodyPr rtlCol="0">
            <a:noAutofit/>
          </a:bodyPr>
          <a:lstStyle/>
          <a:p>
            <a:pPr fontAlgn="auto">
              <a:spcAft>
                <a:spcPts val="0"/>
              </a:spcAft>
              <a:buFont typeface="Arial" pitchFamily="34" charset="0"/>
              <a:buNone/>
              <a:defRPr/>
            </a:pPr>
            <a:r>
              <a:rPr lang="en-AU" sz="4400" dirty="0">
                <a:solidFill>
                  <a:schemeClr val="accent6">
                    <a:lumMod val="50000"/>
                  </a:schemeClr>
                </a:solidFill>
                <a:latin typeface="AR JULIAN" pitchFamily="2" charset="0"/>
                <a:ea typeface="+mj-ea"/>
                <a:cs typeface="+mj-cs"/>
              </a:rPr>
              <a:t>Retreat</a:t>
            </a:r>
          </a:p>
        </p:txBody>
      </p:sp>
      <p:pic>
        <p:nvPicPr>
          <p:cNvPr id="13315" name="Picture 2" descr="http://www.mbherald.com/44/04/painting-1.jpg"/>
          <p:cNvPicPr>
            <a:picLocks noChangeAspect="1" noChangeArrowheads="1"/>
          </p:cNvPicPr>
          <p:nvPr/>
        </p:nvPicPr>
        <p:blipFill>
          <a:blip r:embed="rId2" cstate="print"/>
          <a:srcRect/>
          <a:stretch>
            <a:fillRect/>
          </a:stretch>
        </p:blipFill>
        <p:spPr bwMode="auto">
          <a:xfrm>
            <a:off x="2643188" y="285750"/>
            <a:ext cx="3619500"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95536" y="0"/>
            <a:ext cx="8229600" cy="908720"/>
          </a:xfrm>
        </p:spPr>
        <p:txBody>
          <a:bodyPr/>
          <a:lstStyle/>
          <a:p>
            <a:r>
              <a:rPr lang="en-AU" b="1" dirty="0" smtClean="0">
                <a:solidFill>
                  <a:srgbClr val="003366"/>
                </a:solidFill>
                <a:latin typeface="Georgia" pitchFamily="18" charset="0"/>
              </a:rPr>
              <a:t>Forgiveness Box</a:t>
            </a:r>
          </a:p>
        </p:txBody>
      </p:sp>
      <p:pic>
        <p:nvPicPr>
          <p:cNvPr id="26626" name="Content Placeholder 3" descr="giftbox.gif"/>
          <p:cNvPicPr>
            <a:picLocks noGrp="1" noChangeAspect="1"/>
          </p:cNvPicPr>
          <p:nvPr>
            <p:ph idx="1"/>
          </p:nvPr>
        </p:nvPicPr>
        <p:blipFill>
          <a:blip r:embed="rId2" cstate="print"/>
          <a:srcRect/>
          <a:stretch>
            <a:fillRect/>
          </a:stretch>
        </p:blipFill>
        <p:spPr>
          <a:xfrm>
            <a:off x="0" y="1714500"/>
            <a:ext cx="2859088" cy="2808288"/>
          </a:xfrm>
        </p:spPr>
      </p:pic>
      <p:sp>
        <p:nvSpPr>
          <p:cNvPr id="26627" name="TextBox 4"/>
          <p:cNvSpPr txBox="1">
            <a:spLocks noChangeArrowheads="1"/>
          </p:cNvSpPr>
          <p:nvPr/>
        </p:nvSpPr>
        <p:spPr bwMode="auto">
          <a:xfrm>
            <a:off x="2699792" y="692696"/>
            <a:ext cx="6444208" cy="5632311"/>
          </a:xfrm>
          <a:prstGeom prst="rect">
            <a:avLst/>
          </a:prstGeom>
          <a:noFill/>
          <a:ln w="9525">
            <a:noFill/>
            <a:miter lim="800000"/>
            <a:headEnd/>
            <a:tailEnd/>
          </a:ln>
        </p:spPr>
        <p:txBody>
          <a:bodyPr wrap="square">
            <a:spAutoFit/>
          </a:bodyPr>
          <a:lstStyle/>
          <a:p>
            <a:pPr marL="571500" indent="-571500">
              <a:buFont typeface="Arial" pitchFamily="34" charset="0"/>
              <a:buChar char="•"/>
            </a:pPr>
            <a:r>
              <a:rPr lang="en-AU" sz="4000" dirty="0" smtClean="0">
                <a:solidFill>
                  <a:srgbClr val="003366"/>
                </a:solidFill>
                <a:latin typeface="Andalus"/>
                <a:ea typeface="Andalus"/>
                <a:cs typeface="Andalus"/>
              </a:rPr>
              <a:t>Write </a:t>
            </a:r>
            <a:r>
              <a:rPr lang="en-AU" sz="4000" dirty="0">
                <a:solidFill>
                  <a:srgbClr val="003366"/>
                </a:solidFill>
                <a:latin typeface="Andalus"/>
                <a:ea typeface="Andalus"/>
                <a:cs typeface="Andalus"/>
              </a:rPr>
              <a:t>or draw </a:t>
            </a:r>
            <a:r>
              <a:rPr lang="en-AU" sz="4000" dirty="0" smtClean="0">
                <a:solidFill>
                  <a:srgbClr val="003366"/>
                </a:solidFill>
                <a:latin typeface="Andalus"/>
                <a:ea typeface="Andalus"/>
                <a:cs typeface="Andalus"/>
              </a:rPr>
              <a:t>one way you have grown more in the way Jesus taught.</a:t>
            </a:r>
          </a:p>
          <a:p>
            <a:pPr marL="571500" indent="-571500">
              <a:buFont typeface="Arial" pitchFamily="34" charset="0"/>
              <a:buChar char="•"/>
            </a:pPr>
            <a:r>
              <a:rPr lang="en-AU" sz="4000" dirty="0" smtClean="0">
                <a:solidFill>
                  <a:srgbClr val="003366"/>
                </a:solidFill>
                <a:latin typeface="Andalus"/>
                <a:ea typeface="Andalus"/>
                <a:cs typeface="Andalus"/>
              </a:rPr>
              <a:t>Write </a:t>
            </a:r>
            <a:r>
              <a:rPr lang="en-AU" sz="4000" dirty="0">
                <a:solidFill>
                  <a:srgbClr val="003366"/>
                </a:solidFill>
                <a:latin typeface="Andalus"/>
                <a:ea typeface="Andalus"/>
                <a:cs typeface="Andalus"/>
              </a:rPr>
              <a:t>or draw one </a:t>
            </a:r>
            <a:r>
              <a:rPr lang="en-AU" sz="4000" dirty="0">
                <a:solidFill>
                  <a:srgbClr val="003366"/>
                </a:solidFill>
                <a:latin typeface="Andalus"/>
                <a:ea typeface="Andalus"/>
                <a:cs typeface="Andalus"/>
              </a:rPr>
              <a:t>thing you can do better to show your love for the people in your life and for Jesus – the thing you need to say sorry for…</a:t>
            </a:r>
          </a:p>
        </p:txBody>
      </p:sp>
      <p:pic>
        <p:nvPicPr>
          <p:cNvPr id="5" name="il_fi" descr="http://www.homeschoolhelperonline.com/notebooking/images/heart_lined_paper.gif"/>
          <p:cNvPicPr/>
          <p:nvPr/>
        </p:nvPicPr>
        <p:blipFill>
          <a:blip r:embed="rId3" cstate="print">
            <a:duotone>
              <a:prstClr val="black"/>
              <a:schemeClr val="accent2">
                <a:tint val="45000"/>
                <a:satMod val="400000"/>
              </a:schemeClr>
            </a:duotone>
          </a:blip>
          <a:srcRect b="66319"/>
          <a:stretch>
            <a:fillRect/>
          </a:stretch>
        </p:blipFill>
        <p:spPr bwMode="auto">
          <a:xfrm>
            <a:off x="251520" y="4653136"/>
            <a:ext cx="2232000" cy="15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AU" smtClean="0"/>
          </a:p>
        </p:txBody>
      </p:sp>
      <p:sp>
        <p:nvSpPr>
          <p:cNvPr id="27650" name="Content Placeholder 2"/>
          <p:cNvSpPr>
            <a:spLocks noGrp="1"/>
          </p:cNvSpPr>
          <p:nvPr>
            <p:ph idx="1"/>
          </p:nvPr>
        </p:nvSpPr>
        <p:spPr>
          <a:xfrm>
            <a:off x="714375" y="2071688"/>
            <a:ext cx="7972425" cy="4054475"/>
          </a:xfrm>
        </p:spPr>
        <p:txBody>
          <a:bodyPr/>
          <a:lstStyle/>
          <a:p>
            <a:endParaRPr lang="en-AU" smtClean="0"/>
          </a:p>
        </p:txBody>
      </p:sp>
      <p:pic>
        <p:nvPicPr>
          <p:cNvPr id="1026" name="Picture 2" descr="http://t3.gstatic.com/images?q=tbn:ANd9GcR1JdGwfeJAwWWli91FbbqUomAL9G6GSAgfqShjzdKX6rzNm7rINA"/>
          <p:cNvPicPr>
            <a:picLocks noChangeAspect="1" noChangeArrowheads="1"/>
          </p:cNvPicPr>
          <p:nvPr/>
        </p:nvPicPr>
        <p:blipFill>
          <a:blip r:embed="rId2" cstate="print"/>
          <a:srcRect/>
          <a:stretch>
            <a:fillRect/>
          </a:stretch>
        </p:blipFill>
        <p:spPr bwMode="auto">
          <a:xfrm>
            <a:off x="179512" y="126000"/>
            <a:ext cx="8735711" cy="6732000"/>
          </a:xfrm>
          <a:prstGeom prst="rect">
            <a:avLst/>
          </a:prstGeom>
          <a:noFill/>
        </p:spPr>
      </p:pic>
      <p:sp>
        <p:nvSpPr>
          <p:cNvPr id="5" name="Rectangle 4"/>
          <p:cNvSpPr/>
          <p:nvPr/>
        </p:nvSpPr>
        <p:spPr>
          <a:xfrm rot="1367134">
            <a:off x="1277527" y="4424885"/>
            <a:ext cx="3054397" cy="707886"/>
          </a:xfrm>
          <a:prstGeom prst="rect">
            <a:avLst/>
          </a:prstGeom>
        </p:spPr>
        <p:txBody>
          <a:bodyPr wrap="square">
            <a:spAutoFit/>
          </a:bodyPr>
          <a:lstStyle/>
          <a:p>
            <a:r>
              <a:rPr lang="en-AU" sz="4000" b="1" dirty="0" smtClean="0">
                <a:latin typeface="Arial Black" pitchFamily="34" charset="0"/>
              </a:rPr>
              <a:t>Contrition</a:t>
            </a:r>
            <a:endParaRPr lang="en-AU" dirty="0"/>
          </a:p>
        </p:txBody>
      </p:sp>
      <p:sp>
        <p:nvSpPr>
          <p:cNvPr id="6" name="Rectangle 5"/>
          <p:cNvSpPr/>
          <p:nvPr/>
        </p:nvSpPr>
        <p:spPr>
          <a:xfrm rot="915678">
            <a:off x="2228626" y="3187954"/>
            <a:ext cx="3460485" cy="707886"/>
          </a:xfrm>
          <a:prstGeom prst="rect">
            <a:avLst/>
          </a:prstGeom>
        </p:spPr>
        <p:txBody>
          <a:bodyPr wrap="square">
            <a:spAutoFit/>
          </a:bodyPr>
          <a:lstStyle/>
          <a:p>
            <a:r>
              <a:rPr lang="en-AU" sz="4000" b="1" dirty="0" smtClean="0">
                <a:latin typeface="Arial Black" pitchFamily="34" charset="0"/>
              </a:rPr>
              <a:t>Confession</a:t>
            </a:r>
          </a:p>
        </p:txBody>
      </p:sp>
      <p:sp>
        <p:nvSpPr>
          <p:cNvPr id="7" name="Rectangle 6"/>
          <p:cNvSpPr/>
          <p:nvPr/>
        </p:nvSpPr>
        <p:spPr>
          <a:xfrm rot="777949">
            <a:off x="3379866" y="2092523"/>
            <a:ext cx="2724713" cy="707886"/>
          </a:xfrm>
          <a:prstGeom prst="rect">
            <a:avLst/>
          </a:prstGeom>
        </p:spPr>
        <p:txBody>
          <a:bodyPr wrap="square">
            <a:spAutoFit/>
          </a:bodyPr>
          <a:lstStyle/>
          <a:p>
            <a:r>
              <a:rPr lang="en-AU" sz="4000" b="1" dirty="0" smtClean="0">
                <a:latin typeface="Arial Black" pitchFamily="34" charset="0"/>
              </a:rPr>
              <a:t>Penance</a:t>
            </a:r>
          </a:p>
        </p:txBody>
      </p:sp>
      <p:sp>
        <p:nvSpPr>
          <p:cNvPr id="8" name="Rectangle 7"/>
          <p:cNvSpPr/>
          <p:nvPr/>
        </p:nvSpPr>
        <p:spPr>
          <a:xfrm rot="663087">
            <a:off x="3602304" y="1134387"/>
            <a:ext cx="3174267" cy="707886"/>
          </a:xfrm>
          <a:prstGeom prst="rect">
            <a:avLst/>
          </a:prstGeom>
        </p:spPr>
        <p:txBody>
          <a:bodyPr wrap="none">
            <a:spAutoFit/>
          </a:bodyPr>
          <a:lstStyle/>
          <a:p>
            <a:r>
              <a:rPr lang="en-AU" sz="4000" b="1" dirty="0" smtClean="0">
                <a:latin typeface="Arial Black" pitchFamily="34" charset="0"/>
              </a:rPr>
              <a:t>Absolution</a:t>
            </a:r>
          </a:p>
        </p:txBody>
      </p:sp>
      <p:sp>
        <p:nvSpPr>
          <p:cNvPr id="9" name="Rectangle 8"/>
          <p:cNvSpPr/>
          <p:nvPr/>
        </p:nvSpPr>
        <p:spPr>
          <a:xfrm rot="385282">
            <a:off x="3661795" y="147214"/>
            <a:ext cx="5259185" cy="707886"/>
          </a:xfrm>
          <a:prstGeom prst="rect">
            <a:avLst/>
          </a:prstGeom>
        </p:spPr>
        <p:txBody>
          <a:bodyPr wrap="square">
            <a:spAutoFit/>
          </a:bodyPr>
          <a:lstStyle/>
          <a:p>
            <a:r>
              <a:rPr lang="en-AU" sz="4000" b="1" dirty="0" smtClean="0">
                <a:latin typeface="Arial Black" pitchFamily="34" charset="0"/>
              </a:rPr>
              <a:t>God’s forgiveness</a:t>
            </a:r>
          </a:p>
        </p:txBody>
      </p:sp>
      <p:sp>
        <p:nvSpPr>
          <p:cNvPr id="10" name="TextBox 9"/>
          <p:cNvSpPr txBox="1"/>
          <p:nvPr/>
        </p:nvSpPr>
        <p:spPr>
          <a:xfrm>
            <a:off x="1403648" y="6150114"/>
            <a:ext cx="6300192" cy="707886"/>
          </a:xfrm>
          <a:prstGeom prst="rect">
            <a:avLst/>
          </a:prstGeom>
          <a:noFill/>
        </p:spPr>
        <p:txBody>
          <a:bodyPr wrap="square" rtlCol="0">
            <a:spAutoFit/>
          </a:bodyPr>
          <a:lstStyle/>
          <a:p>
            <a:pPr algn="ctr"/>
            <a:r>
              <a:rPr lang="en-AU" sz="4000" b="1" dirty="0" smtClean="0">
                <a:latin typeface="Arial Black" pitchFamily="34" charset="0"/>
              </a:rPr>
              <a:t>Stairway to Heaven</a:t>
            </a:r>
          </a:p>
        </p:txBody>
      </p:sp>
    </p:spTree>
    <p:extLst>
      <p:ext uri="{BB962C8B-B14F-4D97-AF65-F5344CB8AC3E}">
        <p14:creationId xmlns:p14="http://schemas.microsoft.com/office/powerpoint/2010/main" val="1145985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7358062" cy="857250"/>
          </a:xfrm>
        </p:spPr>
        <p:txBody>
          <a:bodyPr rtlCol="0">
            <a:normAutofit/>
          </a:bodyPr>
          <a:lstStyle/>
          <a:p>
            <a:pPr fontAlgn="auto">
              <a:spcAft>
                <a:spcPts val="0"/>
              </a:spcAft>
              <a:defRPr/>
            </a:pPr>
            <a:r>
              <a:rPr lang="en-AU" dirty="0" smtClean="0">
                <a:solidFill>
                  <a:schemeClr val="accent5">
                    <a:lumMod val="50000"/>
                  </a:schemeClr>
                </a:solidFill>
                <a:latin typeface="Georgia" pitchFamily="18" charset="0"/>
              </a:rPr>
              <a:t>Celebrating Reconciliation</a:t>
            </a:r>
            <a:endParaRPr lang="en-AU" dirty="0">
              <a:solidFill>
                <a:schemeClr val="accent5">
                  <a:lumMod val="50000"/>
                </a:schemeClr>
              </a:solidFill>
              <a:latin typeface="Georgia" pitchFamily="18" charset="0"/>
            </a:endParaRPr>
          </a:p>
        </p:txBody>
      </p:sp>
      <p:sp>
        <p:nvSpPr>
          <p:cNvPr id="3" name="Content Placeholder 2"/>
          <p:cNvSpPr>
            <a:spLocks noGrp="1"/>
          </p:cNvSpPr>
          <p:nvPr>
            <p:ph idx="1"/>
          </p:nvPr>
        </p:nvSpPr>
        <p:spPr>
          <a:xfrm>
            <a:off x="142875" y="785813"/>
            <a:ext cx="9001125" cy="6072187"/>
          </a:xfrm>
        </p:spPr>
        <p:txBody>
          <a:bodyPr rtlCol="0">
            <a:normAutofit/>
          </a:bodyPr>
          <a:lstStyle/>
          <a:p>
            <a:pPr marL="514350" indent="-514350" fontAlgn="auto">
              <a:lnSpc>
                <a:spcPct val="170000"/>
              </a:lnSpc>
              <a:spcAft>
                <a:spcPts val="0"/>
              </a:spcAft>
              <a:buFont typeface="Arial" pitchFamily="34" charset="0"/>
              <a:buAutoNum type="arabicPeriod"/>
              <a:defRPr/>
            </a:pPr>
            <a:r>
              <a:rPr lang="en-US" sz="2400" b="1" dirty="0" smtClean="0">
                <a:solidFill>
                  <a:schemeClr val="accent5">
                    <a:lumMod val="50000"/>
                  </a:schemeClr>
                </a:solidFill>
                <a:latin typeface="Georgia" pitchFamily="18" charset="0"/>
              </a:rPr>
              <a:t>Welcome</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The priest will welcome you to the celebration of the</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 sacrament.</a:t>
            </a:r>
            <a:r>
              <a:rPr lang="en-AU" sz="2400" dirty="0" smtClean="0">
                <a:solidFill>
                  <a:schemeClr val="accent5">
                    <a:lumMod val="50000"/>
                  </a:schemeClr>
                </a:solidFill>
                <a:latin typeface="Georgia" pitchFamily="18" charset="0"/>
              </a:rPr>
              <a:t> </a:t>
            </a:r>
            <a:r>
              <a:rPr lang="en-US" sz="2400" dirty="0" smtClean="0">
                <a:solidFill>
                  <a:schemeClr val="accent5">
                    <a:lumMod val="50000"/>
                  </a:schemeClr>
                </a:solidFill>
                <a:latin typeface="Georgia" pitchFamily="18" charset="0"/>
              </a:rPr>
              <a:t>You will make the Sign of the Cross. </a:t>
            </a:r>
            <a:r>
              <a:rPr lang="en-US" sz="2400" b="1" dirty="0" smtClean="0">
                <a:solidFill>
                  <a:schemeClr val="accent5">
                    <a:lumMod val="50000"/>
                  </a:schemeClr>
                </a:solidFill>
                <a:latin typeface="Georgia" pitchFamily="18" charset="0"/>
              </a:rPr>
              <a:t>	</a:t>
            </a:r>
          </a:p>
          <a:p>
            <a:pPr fontAlgn="auto">
              <a:lnSpc>
                <a:spcPct val="170000"/>
              </a:lnSpc>
              <a:spcAft>
                <a:spcPts val="0"/>
              </a:spcAft>
              <a:buFont typeface="Arial" pitchFamily="34" charset="0"/>
              <a:buNone/>
              <a:defRPr/>
            </a:pPr>
            <a:r>
              <a:rPr lang="en-US" sz="2400" b="1" dirty="0" smtClean="0">
                <a:solidFill>
                  <a:schemeClr val="accent5">
                    <a:lumMod val="50000"/>
                  </a:schemeClr>
                </a:solidFill>
                <a:latin typeface="Georgia" pitchFamily="18" charset="0"/>
              </a:rPr>
              <a:t>2. The Word of God</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When we celebrate the sacrament of reconciliation it</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is helpful to</a:t>
            </a:r>
            <a:r>
              <a:rPr lang="en-AU" sz="2400" dirty="0" smtClean="0">
                <a:solidFill>
                  <a:schemeClr val="accent5">
                    <a:lumMod val="50000"/>
                  </a:schemeClr>
                </a:solidFill>
                <a:latin typeface="Georgia" pitchFamily="18" charset="0"/>
              </a:rPr>
              <a:t> </a:t>
            </a:r>
            <a:r>
              <a:rPr lang="en-US" sz="2400" dirty="0" smtClean="0">
                <a:solidFill>
                  <a:schemeClr val="accent5">
                    <a:lumMod val="50000"/>
                  </a:schemeClr>
                </a:solidFill>
                <a:latin typeface="Georgia" pitchFamily="18" charset="0"/>
              </a:rPr>
              <a:t>listen to the Scriptures, and be reminded of the love </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that God has</a:t>
            </a:r>
            <a:r>
              <a:rPr lang="en-AU" sz="2400" dirty="0" smtClean="0">
                <a:solidFill>
                  <a:schemeClr val="accent5">
                    <a:lumMod val="50000"/>
                  </a:schemeClr>
                </a:solidFill>
                <a:latin typeface="Georgia" pitchFamily="18" charset="0"/>
              </a:rPr>
              <a:t> </a:t>
            </a:r>
            <a:r>
              <a:rPr lang="en-US" sz="2400" dirty="0" smtClean="0">
                <a:solidFill>
                  <a:schemeClr val="accent5">
                    <a:lumMod val="50000"/>
                  </a:schemeClr>
                </a:solidFill>
                <a:latin typeface="Georgia" pitchFamily="18" charset="0"/>
              </a:rPr>
              <a:t>for us.</a:t>
            </a:r>
            <a:endParaRPr lang="en-AU" sz="2400" dirty="0" smtClean="0">
              <a:solidFill>
                <a:schemeClr val="accent5">
                  <a:lumMod val="50000"/>
                </a:schemeClr>
              </a:solidFill>
              <a:latin typeface="Georgia" pitchFamily="18" charset="0"/>
            </a:endParaRPr>
          </a:p>
          <a:p>
            <a:pPr fontAlgn="auto">
              <a:lnSpc>
                <a:spcPct val="170000"/>
              </a:lnSpc>
              <a:spcAft>
                <a:spcPts val="0"/>
              </a:spcAft>
              <a:buFont typeface="Arial" pitchFamily="34" charset="0"/>
              <a:buNone/>
              <a:defRPr/>
            </a:pPr>
            <a:r>
              <a:rPr lang="en-US" sz="2400" b="1" dirty="0" smtClean="0">
                <a:solidFill>
                  <a:schemeClr val="accent5">
                    <a:lumMod val="50000"/>
                  </a:schemeClr>
                </a:solidFill>
                <a:latin typeface="Georgia" pitchFamily="18" charset="0"/>
              </a:rPr>
              <a:t>3. Confession</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The priest will invite you to tell him about the things</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that you need Jesus to help you with - He will also</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offer you an act of penance, a way of showing how</a:t>
            </a:r>
            <a:r>
              <a:rPr lang="en-AU" sz="2400" dirty="0" smtClean="0">
                <a:solidFill>
                  <a:schemeClr val="accent5">
                    <a:lumMod val="50000"/>
                  </a:schemeClr>
                </a:solidFill>
                <a:latin typeface="Georgia" pitchFamily="18" charset="0"/>
              </a:rPr>
              <a:t> </a:t>
            </a:r>
          </a:p>
          <a:p>
            <a:pPr fontAlgn="auto">
              <a:spcAft>
                <a:spcPts val="0"/>
              </a:spcAft>
              <a:buFont typeface="Arial" pitchFamily="34" charset="0"/>
              <a:buNone/>
              <a:defRPr/>
            </a:pPr>
            <a:r>
              <a:rPr lang="en-US" sz="2400" dirty="0" smtClean="0">
                <a:solidFill>
                  <a:schemeClr val="accent5">
                    <a:lumMod val="50000"/>
                  </a:schemeClr>
                </a:solidFill>
                <a:latin typeface="Georgia" pitchFamily="18" charset="0"/>
              </a:rPr>
              <a:t>you wish to live a better life. </a:t>
            </a:r>
          </a:p>
        </p:txBody>
      </p:sp>
      <p:pic>
        <p:nvPicPr>
          <p:cNvPr id="24579" name="Picture 3"/>
          <p:cNvPicPr>
            <a:picLocks noChangeAspect="1" noChangeArrowheads="1"/>
          </p:cNvPicPr>
          <p:nvPr/>
        </p:nvPicPr>
        <p:blipFill>
          <a:blip r:embed="rId2" cstate="print"/>
          <a:srcRect/>
          <a:stretch>
            <a:fillRect/>
          </a:stretch>
        </p:blipFill>
        <p:spPr bwMode="auto">
          <a:xfrm>
            <a:off x="7429500" y="785813"/>
            <a:ext cx="1403350"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7358062" cy="857250"/>
          </a:xfrm>
        </p:spPr>
        <p:txBody>
          <a:bodyPr rtlCol="0">
            <a:normAutofit/>
          </a:bodyPr>
          <a:lstStyle/>
          <a:p>
            <a:pPr fontAlgn="auto">
              <a:spcAft>
                <a:spcPts val="0"/>
              </a:spcAft>
              <a:defRPr/>
            </a:pPr>
            <a:r>
              <a:rPr lang="en-AU" dirty="0" smtClean="0">
                <a:solidFill>
                  <a:schemeClr val="accent5">
                    <a:lumMod val="50000"/>
                  </a:schemeClr>
                </a:solidFill>
                <a:latin typeface="Georgia" pitchFamily="18" charset="0"/>
              </a:rPr>
              <a:t>Celebrating Reconciliation</a:t>
            </a:r>
            <a:endParaRPr lang="en-AU" dirty="0">
              <a:solidFill>
                <a:schemeClr val="accent5">
                  <a:lumMod val="50000"/>
                </a:schemeClr>
              </a:solidFill>
              <a:latin typeface="Georgia" pitchFamily="18" charset="0"/>
            </a:endParaRPr>
          </a:p>
        </p:txBody>
      </p:sp>
      <p:sp>
        <p:nvSpPr>
          <p:cNvPr id="3" name="Content Placeholder 2"/>
          <p:cNvSpPr>
            <a:spLocks noGrp="1"/>
          </p:cNvSpPr>
          <p:nvPr>
            <p:ph idx="1"/>
          </p:nvPr>
        </p:nvSpPr>
        <p:spPr>
          <a:xfrm>
            <a:off x="142875" y="785813"/>
            <a:ext cx="9001125" cy="6072187"/>
          </a:xfrm>
        </p:spPr>
        <p:txBody>
          <a:bodyPr rtlCol="0">
            <a:normAutofit fontScale="40000" lnSpcReduction="20000"/>
          </a:bodyPr>
          <a:lstStyle/>
          <a:p>
            <a:pPr fontAlgn="auto">
              <a:spcAft>
                <a:spcPts val="0"/>
              </a:spcAft>
              <a:buFont typeface="Arial" pitchFamily="34" charset="0"/>
              <a:buNone/>
              <a:defRPr/>
            </a:pPr>
            <a:r>
              <a:rPr lang="en-US" sz="7200" dirty="0" smtClean="0">
                <a:solidFill>
                  <a:schemeClr val="accent5">
                    <a:lumMod val="50000"/>
                  </a:schemeClr>
                </a:solidFill>
                <a:latin typeface="Georgia" pitchFamily="18" charset="0"/>
              </a:rPr>
              <a:t> </a:t>
            </a:r>
            <a:endParaRPr lang="en-US" sz="7200" b="1" dirty="0" smtClean="0">
              <a:solidFill>
                <a:schemeClr val="accent5">
                  <a:lumMod val="50000"/>
                </a:schemeClr>
              </a:solidFill>
              <a:latin typeface="Georgia" pitchFamily="18" charset="0"/>
            </a:endParaRPr>
          </a:p>
          <a:p>
            <a:pPr fontAlgn="auto">
              <a:lnSpc>
                <a:spcPct val="170000"/>
              </a:lnSpc>
              <a:spcAft>
                <a:spcPts val="0"/>
              </a:spcAft>
              <a:buFont typeface="Arial" pitchFamily="34" charset="0"/>
              <a:buNone/>
              <a:defRPr/>
            </a:pPr>
            <a:r>
              <a:rPr lang="en-US" sz="7200" b="1" dirty="0" smtClean="0">
                <a:solidFill>
                  <a:schemeClr val="accent5">
                    <a:lumMod val="50000"/>
                  </a:schemeClr>
                </a:solidFill>
                <a:latin typeface="Georgia" pitchFamily="18" charset="0"/>
              </a:rPr>
              <a:t>4. Prayer of Sorrow</a:t>
            </a:r>
          </a:p>
          <a:p>
            <a:pPr algn="ctr" fontAlgn="auto">
              <a:spcAft>
                <a:spcPts val="0"/>
              </a:spcAft>
              <a:buFont typeface="Arial" pitchFamily="34" charset="0"/>
              <a:buNone/>
              <a:defRPr/>
            </a:pPr>
            <a:r>
              <a:rPr lang="en-US" sz="7200" b="1" dirty="0" smtClean="0">
                <a:solidFill>
                  <a:schemeClr val="accent5">
                    <a:lumMod val="50000"/>
                  </a:schemeClr>
                </a:solidFill>
                <a:latin typeface="Georgia" pitchFamily="18" charset="0"/>
              </a:rPr>
              <a:t>O my God, I am very sorry that I have sinned against you, because you are so good, and with the help of your grace, I will not sin again.</a:t>
            </a:r>
            <a:endParaRPr lang="en-AU" sz="7200" dirty="0" smtClean="0">
              <a:solidFill>
                <a:schemeClr val="accent5">
                  <a:lumMod val="50000"/>
                </a:schemeClr>
              </a:solidFill>
              <a:latin typeface="Georgia" pitchFamily="18" charset="0"/>
            </a:endParaRPr>
          </a:p>
          <a:p>
            <a:pPr fontAlgn="auto">
              <a:lnSpc>
                <a:spcPct val="170000"/>
              </a:lnSpc>
              <a:spcAft>
                <a:spcPts val="0"/>
              </a:spcAft>
              <a:buFont typeface="Arial" pitchFamily="34" charset="0"/>
              <a:buNone/>
              <a:defRPr/>
            </a:pPr>
            <a:r>
              <a:rPr lang="en-US" sz="7200" b="1" dirty="0" smtClean="0">
                <a:solidFill>
                  <a:schemeClr val="accent5">
                    <a:lumMod val="50000"/>
                  </a:schemeClr>
                </a:solidFill>
                <a:latin typeface="Georgia" pitchFamily="18" charset="0"/>
              </a:rPr>
              <a:t>5.  Absolution</a:t>
            </a:r>
            <a:endParaRPr lang="en-AU" sz="7200" dirty="0" smtClean="0">
              <a:solidFill>
                <a:schemeClr val="accent5">
                  <a:lumMod val="50000"/>
                </a:schemeClr>
              </a:solidFill>
              <a:latin typeface="Georgia" pitchFamily="18" charset="0"/>
            </a:endParaRPr>
          </a:p>
          <a:p>
            <a:pPr fontAlgn="auto">
              <a:spcAft>
                <a:spcPts val="0"/>
              </a:spcAft>
              <a:buFont typeface="Arial" pitchFamily="34" charset="0"/>
              <a:buNone/>
              <a:defRPr/>
            </a:pPr>
            <a:r>
              <a:rPr lang="en-US" sz="7200" dirty="0" smtClean="0">
                <a:solidFill>
                  <a:schemeClr val="accent5">
                    <a:lumMod val="50000"/>
                  </a:schemeClr>
                </a:solidFill>
                <a:latin typeface="Georgia" pitchFamily="18" charset="0"/>
              </a:rPr>
              <a:t>The priest will then extend his hands over your head</a:t>
            </a:r>
          </a:p>
          <a:p>
            <a:pPr fontAlgn="auto">
              <a:spcAft>
                <a:spcPts val="0"/>
              </a:spcAft>
              <a:buFont typeface="Arial" pitchFamily="34" charset="0"/>
              <a:buNone/>
              <a:defRPr/>
            </a:pPr>
            <a:r>
              <a:rPr lang="en-US" sz="7200" dirty="0" smtClean="0">
                <a:solidFill>
                  <a:schemeClr val="accent5">
                    <a:lumMod val="50000"/>
                  </a:schemeClr>
                </a:solidFill>
                <a:latin typeface="Georgia" pitchFamily="18" charset="0"/>
              </a:rPr>
              <a:t> and say the</a:t>
            </a:r>
            <a:r>
              <a:rPr lang="en-AU" sz="7200" dirty="0" smtClean="0">
                <a:solidFill>
                  <a:schemeClr val="accent5">
                    <a:lumMod val="50000"/>
                  </a:schemeClr>
                </a:solidFill>
                <a:latin typeface="Georgia" pitchFamily="18" charset="0"/>
              </a:rPr>
              <a:t> </a:t>
            </a:r>
            <a:r>
              <a:rPr lang="en-US" sz="7200" dirty="0" smtClean="0">
                <a:solidFill>
                  <a:schemeClr val="accent5">
                    <a:lumMod val="50000"/>
                  </a:schemeClr>
                </a:solidFill>
                <a:latin typeface="Georgia" pitchFamily="18" charset="0"/>
              </a:rPr>
              <a:t>words of Absolution. In this way you</a:t>
            </a:r>
          </a:p>
          <a:p>
            <a:pPr fontAlgn="auto">
              <a:spcAft>
                <a:spcPts val="0"/>
              </a:spcAft>
              <a:buFont typeface="Arial" pitchFamily="34" charset="0"/>
              <a:buNone/>
              <a:defRPr/>
            </a:pPr>
            <a:r>
              <a:rPr lang="en-US" sz="7200" dirty="0" smtClean="0">
                <a:solidFill>
                  <a:schemeClr val="accent5">
                    <a:lumMod val="50000"/>
                  </a:schemeClr>
                </a:solidFill>
                <a:latin typeface="Georgia" pitchFamily="18" charset="0"/>
              </a:rPr>
              <a:t> receive God’s forgiveness of</a:t>
            </a:r>
            <a:r>
              <a:rPr lang="en-AU" sz="7200" dirty="0" smtClean="0">
                <a:solidFill>
                  <a:schemeClr val="accent5">
                    <a:lumMod val="50000"/>
                  </a:schemeClr>
                </a:solidFill>
                <a:latin typeface="Georgia" pitchFamily="18" charset="0"/>
              </a:rPr>
              <a:t> </a:t>
            </a:r>
            <a:r>
              <a:rPr lang="en-US" sz="7200" dirty="0" smtClean="0">
                <a:solidFill>
                  <a:schemeClr val="accent5">
                    <a:lumMod val="50000"/>
                  </a:schemeClr>
                </a:solidFill>
                <a:latin typeface="Georgia" pitchFamily="18" charset="0"/>
              </a:rPr>
              <a:t>your sins. The priest</a:t>
            </a:r>
          </a:p>
          <a:p>
            <a:pPr fontAlgn="auto">
              <a:spcAft>
                <a:spcPts val="0"/>
              </a:spcAft>
              <a:buFont typeface="Arial" pitchFamily="34" charset="0"/>
              <a:buNone/>
              <a:defRPr/>
            </a:pPr>
            <a:r>
              <a:rPr lang="en-US" sz="7200" dirty="0" smtClean="0">
                <a:solidFill>
                  <a:schemeClr val="accent5">
                    <a:lumMod val="50000"/>
                  </a:schemeClr>
                </a:solidFill>
                <a:latin typeface="Georgia" pitchFamily="18" charset="0"/>
              </a:rPr>
              <a:t>also prays for you that you will receive God’s</a:t>
            </a:r>
            <a:r>
              <a:rPr lang="en-AU" sz="7200" dirty="0" smtClean="0">
                <a:solidFill>
                  <a:schemeClr val="accent5">
                    <a:lumMod val="50000"/>
                  </a:schemeClr>
                </a:solidFill>
                <a:latin typeface="Georgia" pitchFamily="18" charset="0"/>
              </a:rPr>
              <a:t> </a:t>
            </a:r>
            <a:r>
              <a:rPr lang="en-US" sz="7200" dirty="0" smtClean="0">
                <a:solidFill>
                  <a:schemeClr val="accent5">
                    <a:lumMod val="50000"/>
                  </a:schemeClr>
                </a:solidFill>
                <a:latin typeface="Georgia" pitchFamily="18" charset="0"/>
              </a:rPr>
              <a:t>gifts of </a:t>
            </a:r>
          </a:p>
          <a:p>
            <a:pPr fontAlgn="auto">
              <a:spcAft>
                <a:spcPts val="0"/>
              </a:spcAft>
              <a:buFont typeface="Arial" pitchFamily="34" charset="0"/>
              <a:buNone/>
              <a:defRPr/>
            </a:pPr>
            <a:r>
              <a:rPr lang="en-US" sz="7200" dirty="0" smtClean="0">
                <a:solidFill>
                  <a:schemeClr val="accent5">
                    <a:lumMod val="50000"/>
                  </a:schemeClr>
                </a:solidFill>
                <a:latin typeface="Georgia" pitchFamily="18" charset="0"/>
              </a:rPr>
              <a:t>pardon and peace.</a:t>
            </a:r>
            <a:endParaRPr lang="en-AU" sz="7200" dirty="0" smtClean="0">
              <a:solidFill>
                <a:schemeClr val="accent5">
                  <a:lumMod val="50000"/>
                </a:schemeClr>
              </a:solidFill>
              <a:latin typeface="Georgia" pitchFamily="18" charset="0"/>
            </a:endParaRPr>
          </a:p>
        </p:txBody>
      </p:sp>
      <p:pic>
        <p:nvPicPr>
          <p:cNvPr id="25603" name="Picture 3"/>
          <p:cNvPicPr>
            <a:picLocks noChangeAspect="1" noChangeArrowheads="1"/>
          </p:cNvPicPr>
          <p:nvPr/>
        </p:nvPicPr>
        <p:blipFill>
          <a:blip r:embed="rId2" cstate="print"/>
          <a:srcRect/>
          <a:stretch>
            <a:fillRect/>
          </a:stretch>
        </p:blipFill>
        <p:spPr bwMode="auto">
          <a:xfrm>
            <a:off x="7572375" y="285750"/>
            <a:ext cx="1403350"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AU" smtClean="0">
                <a:solidFill>
                  <a:srgbClr val="002060"/>
                </a:solidFill>
                <a:latin typeface="AR JULIAN"/>
              </a:rPr>
              <a:t>God Loves me  - Activity</a:t>
            </a:r>
          </a:p>
        </p:txBody>
      </p:sp>
      <p:pic>
        <p:nvPicPr>
          <p:cNvPr id="23554" name="Content Placeholder 3" descr="blackheart.jpg"/>
          <p:cNvPicPr>
            <a:picLocks noGrp="1" noChangeAspect="1"/>
          </p:cNvPicPr>
          <p:nvPr>
            <p:ph idx="1"/>
          </p:nvPr>
        </p:nvPicPr>
        <p:blipFill>
          <a:blip r:embed="rId2" cstate="print"/>
          <a:srcRect/>
          <a:stretch>
            <a:fillRect/>
          </a:stretch>
        </p:blipFill>
        <p:spPr>
          <a:xfrm>
            <a:off x="1143000" y="1428750"/>
            <a:ext cx="7027863" cy="5256213"/>
          </a:xfrm>
        </p:spPr>
      </p:pic>
      <p:sp>
        <p:nvSpPr>
          <p:cNvPr id="23555" name="TextBox 4"/>
          <p:cNvSpPr txBox="1">
            <a:spLocks noChangeArrowheads="1"/>
          </p:cNvSpPr>
          <p:nvPr/>
        </p:nvSpPr>
        <p:spPr bwMode="auto">
          <a:xfrm>
            <a:off x="1857375" y="3000375"/>
            <a:ext cx="5715000" cy="1920875"/>
          </a:xfrm>
          <a:prstGeom prst="rect">
            <a:avLst/>
          </a:prstGeom>
          <a:noFill/>
          <a:ln w="9525">
            <a:noFill/>
            <a:miter lim="800000"/>
            <a:headEnd/>
            <a:tailEnd/>
          </a:ln>
        </p:spPr>
        <p:txBody>
          <a:bodyPr>
            <a:spAutoFit/>
          </a:bodyPr>
          <a:lstStyle/>
          <a:p>
            <a:r>
              <a:rPr lang="en-AU" sz="4000" dirty="0">
                <a:latin typeface="AR JULIAN"/>
              </a:rPr>
              <a:t>God Loves Me Always</a:t>
            </a:r>
          </a:p>
          <a:p>
            <a:pPr algn="ctr"/>
            <a:r>
              <a:rPr lang="en-AU" sz="4000" dirty="0">
                <a:latin typeface="AR JULIAN"/>
              </a:rPr>
              <a:t>Jane Brown</a:t>
            </a:r>
          </a:p>
          <a:p>
            <a:pPr algn="ctr"/>
            <a:r>
              <a:rPr lang="en-AU" sz="4000" dirty="0" smtClean="0">
                <a:latin typeface="AR JULIAN"/>
              </a:rPr>
              <a:t>5-09-12</a:t>
            </a:r>
            <a:endParaRPr lang="en-AU" sz="4000" dirty="0">
              <a:latin typeface="AR JULIAN"/>
            </a:endParaRPr>
          </a:p>
        </p:txBody>
      </p:sp>
      <p:pic>
        <p:nvPicPr>
          <p:cNvPr id="23556" name="Picture 5" descr="star7.gif"/>
          <p:cNvPicPr>
            <a:picLocks noChangeAspect="1"/>
          </p:cNvPicPr>
          <p:nvPr/>
        </p:nvPicPr>
        <p:blipFill>
          <a:blip r:embed="rId3" cstate="print"/>
          <a:srcRect/>
          <a:stretch>
            <a:fillRect/>
          </a:stretch>
        </p:blipFill>
        <p:spPr bwMode="auto">
          <a:xfrm>
            <a:off x="6500813" y="2357438"/>
            <a:ext cx="685800" cy="685800"/>
          </a:xfrm>
          <a:prstGeom prst="rect">
            <a:avLst/>
          </a:prstGeom>
          <a:noFill/>
          <a:ln w="9525">
            <a:noFill/>
            <a:miter lim="800000"/>
            <a:headEnd/>
            <a:tailEnd/>
          </a:ln>
        </p:spPr>
      </p:pic>
      <p:pic>
        <p:nvPicPr>
          <p:cNvPr id="23557" name="Picture 6" descr="star7.gif"/>
          <p:cNvPicPr>
            <a:picLocks noChangeAspect="1"/>
          </p:cNvPicPr>
          <p:nvPr/>
        </p:nvPicPr>
        <p:blipFill>
          <a:blip r:embed="rId3" cstate="print"/>
          <a:srcRect/>
          <a:stretch>
            <a:fillRect/>
          </a:stretch>
        </p:blipFill>
        <p:spPr bwMode="auto">
          <a:xfrm>
            <a:off x="1857375" y="2357438"/>
            <a:ext cx="685800" cy="685800"/>
          </a:xfrm>
          <a:prstGeom prst="rect">
            <a:avLst/>
          </a:prstGeom>
          <a:noFill/>
          <a:ln w="9525">
            <a:noFill/>
            <a:miter lim="800000"/>
            <a:headEnd/>
            <a:tailEnd/>
          </a:ln>
        </p:spPr>
      </p:pic>
      <p:pic>
        <p:nvPicPr>
          <p:cNvPr id="23558" name="Picture 7" descr="Pink Rose.jpg"/>
          <p:cNvPicPr>
            <a:picLocks noChangeAspect="1"/>
          </p:cNvPicPr>
          <p:nvPr/>
        </p:nvPicPr>
        <p:blipFill>
          <a:blip r:embed="rId4" cstate="print"/>
          <a:srcRect/>
          <a:stretch>
            <a:fillRect/>
          </a:stretch>
        </p:blipFill>
        <p:spPr bwMode="auto">
          <a:xfrm>
            <a:off x="4214813" y="5072063"/>
            <a:ext cx="727075" cy="720725"/>
          </a:xfrm>
          <a:prstGeom prst="rect">
            <a:avLst/>
          </a:prstGeom>
          <a:noFill/>
          <a:ln w="9525">
            <a:noFill/>
            <a:miter lim="800000"/>
            <a:headEnd/>
            <a:tailEnd/>
          </a:ln>
        </p:spPr>
      </p:pic>
      <p:pic>
        <p:nvPicPr>
          <p:cNvPr id="23559" name="Picture 4" descr="http://images-3.redbubble.com/img/art/backingcolor:white/product:greeting-card/view:preview/720370-2-butterfly-on-flowers.jpg"/>
          <p:cNvPicPr>
            <a:picLocks noChangeAspect="1" noChangeArrowheads="1"/>
          </p:cNvPicPr>
          <p:nvPr/>
        </p:nvPicPr>
        <p:blipFill>
          <a:blip r:embed="rId5" cstate="print"/>
          <a:srcRect l="23782" t="11774" r="13498" b="32603"/>
          <a:stretch>
            <a:fillRect/>
          </a:stretch>
        </p:blipFill>
        <p:spPr bwMode="auto">
          <a:xfrm>
            <a:off x="2643188" y="2428875"/>
            <a:ext cx="971550" cy="612775"/>
          </a:xfrm>
          <a:prstGeom prst="rect">
            <a:avLst/>
          </a:prstGeom>
          <a:noFill/>
          <a:ln w="9525">
            <a:noFill/>
            <a:miter lim="800000"/>
            <a:headEnd/>
            <a:tailEnd/>
          </a:ln>
        </p:spPr>
      </p:pic>
      <p:pic>
        <p:nvPicPr>
          <p:cNvPr id="23560" name="Picture 10" descr="star7.gif"/>
          <p:cNvPicPr>
            <a:picLocks noChangeAspect="1"/>
          </p:cNvPicPr>
          <p:nvPr/>
        </p:nvPicPr>
        <p:blipFill>
          <a:blip r:embed="rId3" cstate="print"/>
          <a:srcRect/>
          <a:stretch>
            <a:fillRect/>
          </a:stretch>
        </p:blipFill>
        <p:spPr bwMode="auto">
          <a:xfrm>
            <a:off x="5286375" y="4714875"/>
            <a:ext cx="685800" cy="685800"/>
          </a:xfrm>
          <a:prstGeom prst="rect">
            <a:avLst/>
          </a:prstGeom>
          <a:noFill/>
          <a:ln w="9525">
            <a:noFill/>
            <a:miter lim="800000"/>
            <a:headEnd/>
            <a:tailEnd/>
          </a:ln>
        </p:spPr>
      </p:pic>
      <p:pic>
        <p:nvPicPr>
          <p:cNvPr id="23561" name="Picture 11" descr="star7.gif"/>
          <p:cNvPicPr>
            <a:picLocks noChangeAspect="1"/>
          </p:cNvPicPr>
          <p:nvPr/>
        </p:nvPicPr>
        <p:blipFill>
          <a:blip r:embed="rId3" cstate="print"/>
          <a:srcRect/>
          <a:stretch>
            <a:fillRect/>
          </a:stretch>
        </p:blipFill>
        <p:spPr bwMode="auto">
          <a:xfrm>
            <a:off x="3143250" y="4714875"/>
            <a:ext cx="685800" cy="685800"/>
          </a:xfrm>
          <a:prstGeom prst="rect">
            <a:avLst/>
          </a:prstGeom>
          <a:noFill/>
          <a:ln w="9525">
            <a:noFill/>
            <a:miter lim="800000"/>
            <a:headEnd/>
            <a:tailEnd/>
          </a:ln>
        </p:spPr>
      </p:pic>
      <p:pic>
        <p:nvPicPr>
          <p:cNvPr id="23562" name="Picture 12" descr="star7.gif"/>
          <p:cNvPicPr>
            <a:picLocks noChangeAspect="1"/>
          </p:cNvPicPr>
          <p:nvPr/>
        </p:nvPicPr>
        <p:blipFill>
          <a:blip r:embed="rId3" cstate="print"/>
          <a:srcRect/>
          <a:stretch>
            <a:fillRect/>
          </a:stretch>
        </p:blipFill>
        <p:spPr bwMode="auto">
          <a:xfrm>
            <a:off x="5857875" y="1714500"/>
            <a:ext cx="685800" cy="685800"/>
          </a:xfrm>
          <a:prstGeom prst="rect">
            <a:avLst/>
          </a:prstGeom>
          <a:noFill/>
          <a:ln w="9525">
            <a:noFill/>
            <a:miter lim="800000"/>
            <a:headEnd/>
            <a:tailEnd/>
          </a:ln>
        </p:spPr>
      </p:pic>
      <p:pic>
        <p:nvPicPr>
          <p:cNvPr id="23563" name="Picture 13" descr="star7.gif"/>
          <p:cNvPicPr>
            <a:picLocks noChangeAspect="1"/>
          </p:cNvPicPr>
          <p:nvPr/>
        </p:nvPicPr>
        <p:blipFill>
          <a:blip r:embed="rId3" cstate="print"/>
          <a:srcRect/>
          <a:stretch>
            <a:fillRect/>
          </a:stretch>
        </p:blipFill>
        <p:spPr bwMode="auto">
          <a:xfrm>
            <a:off x="2428875" y="1714500"/>
            <a:ext cx="685800" cy="685800"/>
          </a:xfrm>
          <a:prstGeom prst="rect">
            <a:avLst/>
          </a:prstGeom>
          <a:noFill/>
          <a:ln w="9525">
            <a:noFill/>
            <a:miter lim="800000"/>
            <a:headEnd/>
            <a:tailEnd/>
          </a:ln>
        </p:spPr>
      </p:pic>
      <p:pic>
        <p:nvPicPr>
          <p:cNvPr id="23564" name="Picture 14" descr="star7.gif"/>
          <p:cNvPicPr>
            <a:picLocks noChangeAspect="1"/>
          </p:cNvPicPr>
          <p:nvPr/>
        </p:nvPicPr>
        <p:blipFill>
          <a:blip r:embed="rId3" cstate="print"/>
          <a:srcRect/>
          <a:stretch>
            <a:fillRect/>
          </a:stretch>
        </p:blipFill>
        <p:spPr bwMode="auto">
          <a:xfrm>
            <a:off x="4786313" y="2143125"/>
            <a:ext cx="685800" cy="685800"/>
          </a:xfrm>
          <a:prstGeom prst="rect">
            <a:avLst/>
          </a:prstGeom>
          <a:noFill/>
          <a:ln w="9525">
            <a:noFill/>
            <a:miter lim="800000"/>
            <a:headEnd/>
            <a:tailEnd/>
          </a:ln>
        </p:spPr>
      </p:pic>
      <p:pic>
        <p:nvPicPr>
          <p:cNvPr id="23565" name="Picture 15" descr="star7.gif"/>
          <p:cNvPicPr>
            <a:picLocks noChangeAspect="1"/>
          </p:cNvPicPr>
          <p:nvPr/>
        </p:nvPicPr>
        <p:blipFill>
          <a:blip r:embed="rId3" cstate="print"/>
          <a:srcRect/>
          <a:stretch>
            <a:fillRect/>
          </a:stretch>
        </p:blipFill>
        <p:spPr bwMode="auto">
          <a:xfrm>
            <a:off x="3357563" y="1928813"/>
            <a:ext cx="685800" cy="685800"/>
          </a:xfrm>
          <a:prstGeom prst="rect">
            <a:avLst/>
          </a:prstGeom>
          <a:noFill/>
          <a:ln w="9525">
            <a:noFill/>
            <a:miter lim="800000"/>
            <a:headEnd/>
            <a:tailEnd/>
          </a:ln>
        </p:spPr>
      </p:pic>
      <p:pic>
        <p:nvPicPr>
          <p:cNvPr id="23566" name="Picture 16" descr="star7.gif"/>
          <p:cNvPicPr>
            <a:picLocks noChangeAspect="1"/>
          </p:cNvPicPr>
          <p:nvPr/>
        </p:nvPicPr>
        <p:blipFill>
          <a:blip r:embed="rId3" cstate="print"/>
          <a:srcRect/>
          <a:stretch>
            <a:fillRect/>
          </a:stretch>
        </p:blipFill>
        <p:spPr bwMode="auto">
          <a:xfrm>
            <a:off x="6072188" y="3857625"/>
            <a:ext cx="685800" cy="685800"/>
          </a:xfrm>
          <a:prstGeom prst="rect">
            <a:avLst/>
          </a:prstGeom>
          <a:noFill/>
          <a:ln w="9525">
            <a:noFill/>
            <a:miter lim="800000"/>
            <a:headEnd/>
            <a:tailEnd/>
          </a:ln>
        </p:spPr>
      </p:pic>
      <p:pic>
        <p:nvPicPr>
          <p:cNvPr id="23567" name="Picture 17" descr="star7.gif"/>
          <p:cNvPicPr>
            <a:picLocks noChangeAspect="1"/>
          </p:cNvPicPr>
          <p:nvPr/>
        </p:nvPicPr>
        <p:blipFill>
          <a:blip r:embed="rId3" cstate="print"/>
          <a:srcRect/>
          <a:stretch>
            <a:fillRect/>
          </a:stretch>
        </p:blipFill>
        <p:spPr bwMode="auto">
          <a:xfrm>
            <a:off x="2357438" y="3714750"/>
            <a:ext cx="685800" cy="685800"/>
          </a:xfrm>
          <a:prstGeom prst="rect">
            <a:avLst/>
          </a:prstGeom>
          <a:noFill/>
          <a:ln w="9525">
            <a:noFill/>
            <a:miter lim="800000"/>
            <a:headEnd/>
            <a:tailEnd/>
          </a:ln>
        </p:spPr>
      </p:pic>
      <p:pic>
        <p:nvPicPr>
          <p:cNvPr id="23568" name="Picture 18" descr="star7.gif"/>
          <p:cNvPicPr>
            <a:picLocks noChangeAspect="1"/>
          </p:cNvPicPr>
          <p:nvPr/>
        </p:nvPicPr>
        <p:blipFill>
          <a:blip r:embed="rId3" cstate="print"/>
          <a:srcRect/>
          <a:stretch>
            <a:fillRect/>
          </a:stretch>
        </p:blipFill>
        <p:spPr bwMode="auto">
          <a:xfrm>
            <a:off x="4214813" y="5929313"/>
            <a:ext cx="685800" cy="685800"/>
          </a:xfrm>
          <a:prstGeom prst="rect">
            <a:avLst/>
          </a:prstGeom>
          <a:noFill/>
          <a:ln w="9525">
            <a:noFill/>
            <a:miter lim="800000"/>
            <a:headEnd/>
            <a:tailEnd/>
          </a:ln>
        </p:spPr>
      </p:pic>
      <p:pic>
        <p:nvPicPr>
          <p:cNvPr id="23569" name="Picture 4" descr="http://images-3.redbubble.com/img/art/backingcolor:white/product:greeting-card/view:preview/720370-2-butterfly-on-flowers.jpg"/>
          <p:cNvPicPr>
            <a:picLocks noChangeAspect="1" noChangeArrowheads="1"/>
          </p:cNvPicPr>
          <p:nvPr/>
        </p:nvPicPr>
        <p:blipFill>
          <a:blip r:embed="rId5" cstate="print"/>
          <a:srcRect l="23782" t="11774" r="13498" b="32603"/>
          <a:stretch>
            <a:fillRect/>
          </a:stretch>
        </p:blipFill>
        <p:spPr bwMode="auto">
          <a:xfrm>
            <a:off x="5429250" y="2428875"/>
            <a:ext cx="97155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2875"/>
            <a:ext cx="8229600" cy="1357313"/>
          </a:xfrm>
        </p:spPr>
        <p:txBody>
          <a:bodyPr rtlCol="0">
            <a:noAutofit/>
          </a:bodyPr>
          <a:lstStyle/>
          <a:p>
            <a:pPr fontAlgn="auto">
              <a:spcAft>
                <a:spcPts val="0"/>
              </a:spcAft>
              <a:defRPr/>
            </a:pPr>
            <a:r>
              <a:rPr lang="en-AU" sz="6600" b="1" dirty="0">
                <a:ln w="6350">
                  <a:noFill/>
                </a:ln>
                <a:solidFill>
                  <a:schemeClr val="accent6">
                    <a:lumMod val="50000"/>
                  </a:schemeClr>
                </a:solidFill>
                <a:effectLst>
                  <a:outerShdw blurRad="114300" dist="101600" dir="2700000" algn="tl" rotWithShape="0">
                    <a:srgbClr val="000000">
                      <a:alpha val="40000"/>
                    </a:srgbClr>
                  </a:outerShdw>
                </a:effectLst>
              </a:rPr>
              <a:t>Prayer</a:t>
            </a:r>
          </a:p>
        </p:txBody>
      </p:sp>
      <p:sp>
        <p:nvSpPr>
          <p:cNvPr id="3" name="Content Placeholder 2"/>
          <p:cNvSpPr>
            <a:spLocks noGrp="1"/>
          </p:cNvSpPr>
          <p:nvPr>
            <p:ph idx="1"/>
          </p:nvPr>
        </p:nvSpPr>
        <p:spPr>
          <a:xfrm>
            <a:off x="457200" y="1143000"/>
            <a:ext cx="8229600" cy="4983163"/>
          </a:xfrm>
        </p:spPr>
        <p:txBody>
          <a:bodyPr rtlCol="0">
            <a:normAutofit/>
          </a:bodyPr>
          <a:lstStyle/>
          <a:p>
            <a:pPr fontAlgn="auto">
              <a:spcAft>
                <a:spcPts val="0"/>
              </a:spcAft>
              <a:buFont typeface="Arial" pitchFamily="34" charset="0"/>
              <a:buNone/>
              <a:defRPr/>
            </a:pPr>
            <a:r>
              <a:rPr lang="en-AU" dirty="0" smtClean="0"/>
              <a:t>	</a:t>
            </a:r>
            <a:r>
              <a:rPr lang="en-AU" sz="4100" b="1" dirty="0" smtClean="0">
                <a:ln w="6350">
                  <a:noFill/>
                </a:ln>
                <a:solidFill>
                  <a:schemeClr val="accent6">
                    <a:lumMod val="50000"/>
                  </a:schemeClr>
                </a:solidFill>
                <a:effectLst>
                  <a:outerShdw blurRad="114300" dist="101600" dir="2700000" algn="tl" rotWithShape="0">
                    <a:srgbClr val="000000">
                      <a:alpha val="40000"/>
                    </a:srgbClr>
                  </a:outerShdw>
                </a:effectLst>
                <a:latin typeface="+mj-lt"/>
                <a:ea typeface="+mj-ea"/>
                <a:cs typeface="+mj-cs"/>
              </a:rPr>
              <a:t>Dear Lord we are so blessed to have our church, family, teachers, people who love and care for us, and lessons to help us know that we are always loved and forgiven. Thank you, Amen.</a:t>
            </a:r>
          </a:p>
          <a:p>
            <a:pPr fontAlgn="auto">
              <a:spcAft>
                <a:spcPts val="0"/>
              </a:spcAft>
              <a:buFont typeface="Arial" pitchFamily="34" charset="0"/>
              <a:buNone/>
              <a:defRPr/>
            </a:pPr>
            <a:r>
              <a:rPr lang="en-AU" b="1" dirty="0" smtClean="0"/>
              <a:t> </a:t>
            </a:r>
            <a:endParaRPr lang="en-AU" b="1" dirty="0"/>
          </a:p>
          <a:p>
            <a:pPr fontAlgn="auto">
              <a:spcAft>
                <a:spcPts val="0"/>
              </a:spcAft>
              <a:buFont typeface="Arial" pitchFamily="34" charset="0"/>
              <a:buChar char="•"/>
              <a:defRPr/>
            </a:pPr>
            <a:endParaRPr lang="en-AU" dirty="0"/>
          </a:p>
        </p:txBody>
      </p:sp>
      <p:pic>
        <p:nvPicPr>
          <p:cNvPr id="14339" name="Picture 3" descr="3D_cross_3.gif"/>
          <p:cNvPicPr>
            <a:picLocks noChangeAspect="1"/>
          </p:cNvPicPr>
          <p:nvPr/>
        </p:nvPicPr>
        <p:blipFill>
          <a:blip r:embed="rId2" cstate="print"/>
          <a:srcRect/>
          <a:stretch>
            <a:fillRect/>
          </a:stretch>
        </p:blipFill>
        <p:spPr bwMode="auto">
          <a:xfrm>
            <a:off x="7558088" y="0"/>
            <a:ext cx="1585912" cy="1260475"/>
          </a:xfrm>
          <a:prstGeom prst="rect">
            <a:avLst/>
          </a:prstGeom>
          <a:noFill/>
          <a:ln w="9525">
            <a:noFill/>
            <a:miter lim="800000"/>
            <a:headEnd/>
            <a:tailEnd/>
          </a:ln>
        </p:spPr>
      </p:pic>
      <p:pic>
        <p:nvPicPr>
          <p:cNvPr id="14340" name="Picture 4" descr="3D_cross_3.gif"/>
          <p:cNvPicPr>
            <a:picLocks noChangeAspect="1"/>
          </p:cNvPicPr>
          <p:nvPr/>
        </p:nvPicPr>
        <p:blipFill>
          <a:blip r:embed="rId2" cstate="print"/>
          <a:srcRect/>
          <a:stretch>
            <a:fillRect/>
          </a:stretch>
        </p:blipFill>
        <p:spPr bwMode="auto">
          <a:xfrm>
            <a:off x="7558088" y="5500688"/>
            <a:ext cx="1585912" cy="1260475"/>
          </a:xfrm>
          <a:prstGeom prst="rect">
            <a:avLst/>
          </a:prstGeom>
          <a:noFill/>
          <a:ln w="9525">
            <a:noFill/>
            <a:miter lim="800000"/>
            <a:headEnd/>
            <a:tailEnd/>
          </a:ln>
        </p:spPr>
      </p:pic>
      <p:pic>
        <p:nvPicPr>
          <p:cNvPr id="14341" name="Picture 5" descr="3D_cross_3.gif"/>
          <p:cNvPicPr>
            <a:picLocks noChangeAspect="1"/>
          </p:cNvPicPr>
          <p:nvPr/>
        </p:nvPicPr>
        <p:blipFill>
          <a:blip r:embed="rId2" cstate="print"/>
          <a:srcRect/>
          <a:stretch>
            <a:fillRect/>
          </a:stretch>
        </p:blipFill>
        <p:spPr bwMode="auto">
          <a:xfrm flipH="1">
            <a:off x="0" y="0"/>
            <a:ext cx="1428750" cy="1403350"/>
          </a:xfrm>
          <a:prstGeom prst="rect">
            <a:avLst/>
          </a:prstGeom>
          <a:noFill/>
          <a:ln w="9525">
            <a:noFill/>
            <a:miter lim="800000"/>
            <a:headEnd/>
            <a:tailEnd/>
          </a:ln>
        </p:spPr>
      </p:pic>
      <p:pic>
        <p:nvPicPr>
          <p:cNvPr id="14342" name="Picture 6" descr="3D_cross_3.gif"/>
          <p:cNvPicPr>
            <a:picLocks noChangeAspect="1"/>
          </p:cNvPicPr>
          <p:nvPr/>
        </p:nvPicPr>
        <p:blipFill>
          <a:blip r:embed="rId2" cstate="print"/>
          <a:srcRect/>
          <a:stretch>
            <a:fillRect/>
          </a:stretch>
        </p:blipFill>
        <p:spPr bwMode="auto">
          <a:xfrm flipH="1">
            <a:off x="0" y="5454650"/>
            <a:ext cx="1428750" cy="1403350"/>
          </a:xfrm>
          <a:prstGeom prst="rect">
            <a:avLst/>
          </a:prstGeom>
          <a:noFill/>
          <a:ln w="9525">
            <a:noFill/>
            <a:miter lim="800000"/>
            <a:headEnd/>
            <a:tailEnd/>
          </a:ln>
        </p:spPr>
      </p:pic>
      <p:pic>
        <p:nvPicPr>
          <p:cNvPr id="14343" name="Picture 7" descr="jesus children.jpg"/>
          <p:cNvPicPr>
            <a:picLocks noChangeAspect="1"/>
          </p:cNvPicPr>
          <p:nvPr/>
        </p:nvPicPr>
        <p:blipFill>
          <a:blip r:embed="rId3" cstate="print"/>
          <a:srcRect/>
          <a:stretch>
            <a:fillRect/>
          </a:stretch>
        </p:blipFill>
        <p:spPr bwMode="auto">
          <a:xfrm>
            <a:off x="4000500" y="4913313"/>
            <a:ext cx="1828800"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AU" sz="9600" b="1" dirty="0">
                <a:ln w="6350">
                  <a:noFill/>
                </a:ln>
                <a:solidFill>
                  <a:schemeClr val="accent6">
                    <a:lumMod val="50000"/>
                  </a:schemeClr>
                </a:solidFill>
                <a:effectLst>
                  <a:outerShdw blurRad="114300" dist="101600" dir="2700000" algn="tl" rotWithShape="0">
                    <a:srgbClr val="000000">
                      <a:alpha val="40000"/>
                    </a:srgbClr>
                  </a:outerShdw>
                </a:effectLst>
              </a:rPr>
              <a:t>Parable</a:t>
            </a:r>
          </a:p>
        </p:txBody>
      </p:sp>
      <p:sp>
        <p:nvSpPr>
          <p:cNvPr id="3" name="Content Placeholder 2"/>
          <p:cNvSpPr>
            <a:spLocks noGrp="1"/>
          </p:cNvSpPr>
          <p:nvPr>
            <p:ph idx="1"/>
          </p:nvPr>
        </p:nvSpPr>
        <p:spPr/>
        <p:txBody>
          <a:bodyPr rtlCol="0">
            <a:normAutofit/>
          </a:bodyPr>
          <a:lstStyle/>
          <a:p>
            <a:pPr algn="ctr" fontAlgn="auto">
              <a:spcBef>
                <a:spcPct val="0"/>
              </a:spcBef>
              <a:spcAft>
                <a:spcPts val="0"/>
              </a:spcAft>
              <a:buFont typeface="Arial" pitchFamily="34" charset="0"/>
              <a:buNone/>
              <a:defRPr/>
            </a:pPr>
            <a:r>
              <a:rPr lang="en-AU" sz="4000" b="1" dirty="0" smtClean="0">
                <a:ln w="6350">
                  <a:noFill/>
                </a:ln>
                <a:solidFill>
                  <a:schemeClr val="accent6">
                    <a:lumMod val="50000"/>
                  </a:schemeClr>
                </a:solidFill>
                <a:effectLst>
                  <a:outerShdw blurRad="114300" dist="101600" dir="2700000" algn="tl" rotWithShape="0">
                    <a:srgbClr val="000000">
                      <a:alpha val="40000"/>
                    </a:srgbClr>
                  </a:outerShdw>
                </a:effectLst>
                <a:latin typeface="+mj-lt"/>
                <a:ea typeface="+mj-ea"/>
                <a:cs typeface="+mj-cs"/>
              </a:rPr>
              <a:t>This is a</a:t>
            </a:r>
            <a:r>
              <a:rPr lang="en-AU" sz="4000" b="1" dirty="0" smtClean="0">
                <a:ln w="6350">
                  <a:noFill/>
                </a:ln>
                <a:solidFill>
                  <a:schemeClr val="accent6">
                    <a:lumMod val="50000"/>
                  </a:schemeClr>
                </a:solidFill>
                <a:effectLst>
                  <a:outerShdw blurRad="114300" dist="101600" dir="2700000" algn="tl" rotWithShape="0">
                    <a:srgbClr val="000000">
                      <a:alpha val="40000"/>
                    </a:srgbClr>
                  </a:outerShdw>
                </a:effectLst>
                <a:latin typeface="+mj-lt"/>
                <a:ea typeface="+mj-ea"/>
                <a:cs typeface="+mj-cs"/>
              </a:rPr>
              <a:t> </a:t>
            </a:r>
            <a:r>
              <a:rPr lang="en-AU" sz="4000" b="1" dirty="0" smtClean="0">
                <a:ln w="6350">
                  <a:noFill/>
                </a:ln>
                <a:solidFill>
                  <a:schemeClr val="accent6">
                    <a:lumMod val="50000"/>
                  </a:schemeClr>
                </a:solidFill>
                <a:effectLst>
                  <a:outerShdw blurRad="114300" dist="101600" dir="2700000" algn="tl" rotWithShape="0">
                    <a:srgbClr val="000000">
                      <a:alpha val="40000"/>
                    </a:srgbClr>
                  </a:outerShdw>
                </a:effectLst>
                <a:latin typeface="+mj-lt"/>
                <a:ea typeface="+mj-ea"/>
                <a:cs typeface="+mj-cs"/>
              </a:rPr>
              <a:t>story Jesus told:</a:t>
            </a:r>
          </a:p>
        </p:txBody>
      </p:sp>
      <p:pic>
        <p:nvPicPr>
          <p:cNvPr id="5" name="Content Placeholder 5" descr="Jesus20teaching20people20child.jpg"/>
          <p:cNvPicPr>
            <a:picLocks noChangeAspect="1"/>
          </p:cNvPicPr>
          <p:nvPr/>
        </p:nvPicPr>
        <p:blipFill>
          <a:blip r:embed="rId2" cstate="print"/>
          <a:srcRect/>
          <a:stretch>
            <a:fillRect/>
          </a:stretch>
        </p:blipFill>
        <p:spPr bwMode="auto">
          <a:xfrm>
            <a:off x="1579131" y="2332037"/>
            <a:ext cx="6026150"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dirty="0" smtClean="0">
                <a:solidFill>
                  <a:schemeClr val="accent6">
                    <a:lumMod val="50000"/>
                  </a:schemeClr>
                </a:solidFill>
                <a:latin typeface="Rockwell" pitchFamily="18" charset="0"/>
              </a:rPr>
              <a:t>Very soon the younger son got his money</a:t>
            </a:r>
            <a:endParaRPr lang="en-AU" dirty="0">
              <a:solidFill>
                <a:schemeClr val="accent6">
                  <a:lumMod val="50000"/>
                </a:schemeClr>
              </a:solidFill>
              <a:latin typeface="Rockwell" pitchFamily="18" charset="0"/>
            </a:endParaRPr>
          </a:p>
        </p:txBody>
      </p:sp>
      <p:pic>
        <p:nvPicPr>
          <p:cNvPr id="17410" name="Content Placeholder 3" descr="prodigal Son.jpg"/>
          <p:cNvPicPr>
            <a:picLocks noGrp="1" noChangeAspect="1"/>
          </p:cNvPicPr>
          <p:nvPr>
            <p:ph idx="1"/>
          </p:nvPr>
        </p:nvPicPr>
        <p:blipFill>
          <a:blip r:embed="rId2" cstate="print"/>
          <a:srcRect/>
          <a:stretch>
            <a:fillRect/>
          </a:stretch>
        </p:blipFill>
        <p:spPr>
          <a:xfrm>
            <a:off x="2014538" y="2062163"/>
            <a:ext cx="5114925" cy="36004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dirty="0" smtClean="0">
                <a:solidFill>
                  <a:schemeClr val="accent6">
                    <a:lumMod val="50000"/>
                  </a:schemeClr>
                </a:solidFill>
                <a:latin typeface="Rockwell" pitchFamily="18" charset="0"/>
              </a:rPr>
              <a:t>He ate out every day, bought fancy clothes, and jewellery</a:t>
            </a:r>
            <a:endParaRPr lang="en-AU" dirty="0">
              <a:solidFill>
                <a:schemeClr val="accent6">
                  <a:lumMod val="50000"/>
                </a:schemeClr>
              </a:solidFill>
              <a:latin typeface="Rockwell" pitchFamily="18" charset="0"/>
            </a:endParaRPr>
          </a:p>
        </p:txBody>
      </p:sp>
      <p:pic>
        <p:nvPicPr>
          <p:cNvPr id="18434" name="Content Placeholder 3" descr="Banquet.jpg"/>
          <p:cNvPicPr>
            <a:picLocks noGrp="1" noChangeAspect="1"/>
          </p:cNvPicPr>
          <p:nvPr>
            <p:ph idx="1"/>
          </p:nvPr>
        </p:nvPicPr>
        <p:blipFill>
          <a:blip r:embed="rId2" cstate="print"/>
          <a:srcRect/>
          <a:stretch>
            <a:fillRect/>
          </a:stretch>
        </p:blipFill>
        <p:spPr>
          <a:xfrm>
            <a:off x="642938" y="1785938"/>
            <a:ext cx="2895600" cy="3810000"/>
          </a:xfrm>
        </p:spPr>
      </p:pic>
      <p:pic>
        <p:nvPicPr>
          <p:cNvPr id="18435" name="Picture 2" descr="http://www.madrasi.info/tissue-silk.jpg"/>
          <p:cNvPicPr>
            <a:picLocks noChangeAspect="1" noChangeArrowheads="1"/>
          </p:cNvPicPr>
          <p:nvPr/>
        </p:nvPicPr>
        <p:blipFill>
          <a:blip r:embed="rId3" cstate="print"/>
          <a:srcRect/>
          <a:stretch>
            <a:fillRect/>
          </a:stretch>
        </p:blipFill>
        <p:spPr bwMode="auto">
          <a:xfrm>
            <a:off x="4929188" y="1571625"/>
            <a:ext cx="2857500" cy="2857500"/>
          </a:xfrm>
          <a:prstGeom prst="rect">
            <a:avLst/>
          </a:prstGeom>
          <a:noFill/>
          <a:ln w="9525">
            <a:noFill/>
            <a:miter lim="800000"/>
            <a:headEnd/>
            <a:tailEnd/>
          </a:ln>
        </p:spPr>
      </p:pic>
      <p:pic>
        <p:nvPicPr>
          <p:cNvPr id="18436" name="Picture 4" descr="http://www.edt-jewellery.co.uk/images/jewellery_uk_mens_jewellery_rings_gold_cubic_zirconia_sapphire_ceo.jpg"/>
          <p:cNvPicPr>
            <a:picLocks noChangeAspect="1" noChangeArrowheads="1"/>
          </p:cNvPicPr>
          <p:nvPr/>
        </p:nvPicPr>
        <p:blipFill>
          <a:blip r:embed="rId4" cstate="print"/>
          <a:srcRect/>
          <a:stretch>
            <a:fillRect/>
          </a:stretch>
        </p:blipFill>
        <p:spPr bwMode="auto">
          <a:xfrm>
            <a:off x="4000500" y="4572000"/>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dirty="0" smtClean="0">
                <a:solidFill>
                  <a:schemeClr val="accent6">
                    <a:lumMod val="50000"/>
                  </a:schemeClr>
                </a:solidFill>
                <a:latin typeface="Rockwell" pitchFamily="18" charset="0"/>
              </a:rPr>
              <a:t>The only job he could find was feeding pigs</a:t>
            </a:r>
            <a:endParaRPr lang="en-AU" dirty="0">
              <a:solidFill>
                <a:schemeClr val="accent6">
                  <a:lumMod val="50000"/>
                </a:schemeClr>
              </a:solidFill>
              <a:latin typeface="Rockwell" pitchFamily="18" charset="0"/>
            </a:endParaRPr>
          </a:p>
        </p:txBody>
      </p:sp>
      <p:pic>
        <p:nvPicPr>
          <p:cNvPr id="19458" name="Content Placeholder 3" descr="prodigal_son_4.jpg"/>
          <p:cNvPicPr>
            <a:picLocks noGrp="1" noChangeAspect="1"/>
          </p:cNvPicPr>
          <p:nvPr>
            <p:ph idx="1"/>
          </p:nvPr>
        </p:nvPicPr>
        <p:blipFill>
          <a:blip r:embed="rId2" cstate="print"/>
          <a:srcRect/>
          <a:stretch>
            <a:fillRect/>
          </a:stretch>
        </p:blipFill>
        <p:spPr>
          <a:xfrm>
            <a:off x="2286000" y="2071688"/>
            <a:ext cx="4800600" cy="38385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b="1" dirty="0" smtClean="0">
                <a:ln w="6350">
                  <a:noFill/>
                </a:ln>
                <a:solidFill>
                  <a:schemeClr val="accent6">
                    <a:lumMod val="50000"/>
                  </a:schemeClr>
                </a:solidFill>
                <a:effectLst>
                  <a:outerShdw blurRad="114300" dist="101600" dir="2700000" algn="tl" rotWithShape="0">
                    <a:srgbClr val="000000">
                      <a:alpha val="40000"/>
                    </a:srgbClr>
                  </a:outerShdw>
                </a:effectLst>
                <a:latin typeface="Rockwell" pitchFamily="18" charset="0"/>
              </a:rPr>
              <a:t>His father threw his arms around him and kissed him. </a:t>
            </a:r>
            <a:endParaRPr lang="en-AU" b="1" dirty="0">
              <a:ln w="6350">
                <a:noFill/>
              </a:ln>
              <a:solidFill>
                <a:schemeClr val="accent6">
                  <a:lumMod val="50000"/>
                </a:schemeClr>
              </a:solidFill>
              <a:effectLst>
                <a:outerShdw blurRad="114300" dist="101600" dir="2700000" algn="tl" rotWithShape="0">
                  <a:srgbClr val="000000">
                    <a:alpha val="40000"/>
                  </a:srgbClr>
                </a:outerShdw>
              </a:effectLst>
              <a:latin typeface="Rockwell" pitchFamily="18" charset="0"/>
            </a:endParaRPr>
          </a:p>
        </p:txBody>
      </p:sp>
      <p:sp>
        <p:nvSpPr>
          <p:cNvPr id="20482" name="Content Placeholder 2"/>
          <p:cNvSpPr>
            <a:spLocks noGrp="1"/>
          </p:cNvSpPr>
          <p:nvPr>
            <p:ph idx="1"/>
          </p:nvPr>
        </p:nvSpPr>
        <p:spPr/>
        <p:txBody>
          <a:bodyPr/>
          <a:lstStyle/>
          <a:p>
            <a:pPr>
              <a:buFont typeface="Arial" charset="0"/>
              <a:buNone/>
            </a:pPr>
            <a:endParaRPr lang="en-AU" smtClean="0"/>
          </a:p>
        </p:txBody>
      </p:sp>
      <p:pic>
        <p:nvPicPr>
          <p:cNvPr id="20483" name="Picture 2" descr="http://www.calvarywilliamsport.com/ps5_files/image002.jpg"/>
          <p:cNvPicPr>
            <a:picLocks noChangeAspect="1" noChangeArrowheads="1"/>
          </p:cNvPicPr>
          <p:nvPr/>
        </p:nvPicPr>
        <p:blipFill>
          <a:blip r:embed="rId2" cstate="print"/>
          <a:srcRect/>
          <a:stretch>
            <a:fillRect/>
          </a:stretch>
        </p:blipFill>
        <p:spPr bwMode="auto">
          <a:xfrm>
            <a:off x="1714500" y="2143125"/>
            <a:ext cx="542925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58175" cy="2357438"/>
          </a:xfrm>
        </p:spPr>
        <p:txBody>
          <a:bodyPr rtlCol="0">
            <a:normAutofit fontScale="90000"/>
          </a:bodyPr>
          <a:lstStyle/>
          <a:p>
            <a:pPr fontAlgn="auto">
              <a:spcAft>
                <a:spcPts val="0"/>
              </a:spcAft>
              <a:defRPr/>
            </a:pPr>
            <a:r>
              <a:rPr lang="en-AU" dirty="0" smtClean="0">
                <a:solidFill>
                  <a:schemeClr val="accent6">
                    <a:lumMod val="50000"/>
                  </a:schemeClr>
                </a:solidFill>
                <a:latin typeface="Rockwell" pitchFamily="18" charset="0"/>
              </a:rPr>
              <a:t>In this parable the father is just like God – he will always forgive us if we are truly sorry</a:t>
            </a:r>
            <a:br>
              <a:rPr lang="en-AU" dirty="0" smtClean="0">
                <a:solidFill>
                  <a:schemeClr val="accent6">
                    <a:lumMod val="50000"/>
                  </a:schemeClr>
                </a:solidFill>
                <a:latin typeface="Rockwell" pitchFamily="18" charset="0"/>
              </a:rPr>
            </a:br>
            <a:endParaRPr lang="en-AU" dirty="0">
              <a:solidFill>
                <a:schemeClr val="accent6">
                  <a:lumMod val="50000"/>
                </a:schemeClr>
              </a:solidFill>
              <a:latin typeface="Rockwell" pitchFamily="18" charset="0"/>
            </a:endParaRPr>
          </a:p>
        </p:txBody>
      </p:sp>
      <p:pic>
        <p:nvPicPr>
          <p:cNvPr id="21506" name="Content Placeholder 3" descr="Prodigal Son.bmp"/>
          <p:cNvPicPr>
            <a:picLocks noGrp="1" noChangeAspect="1"/>
          </p:cNvPicPr>
          <p:nvPr>
            <p:ph idx="1"/>
          </p:nvPr>
        </p:nvPicPr>
        <p:blipFill>
          <a:blip r:embed="rId2" cstate="print"/>
          <a:srcRect/>
          <a:stretch>
            <a:fillRect/>
          </a:stretch>
        </p:blipFill>
        <p:spPr>
          <a:xfrm>
            <a:off x="2214563" y="2000250"/>
            <a:ext cx="484663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pig3.gif"/>
          <p:cNvPicPr preferRelativeResize="0">
            <a:picLocks/>
          </p:cNvPicPr>
          <p:nvPr/>
        </p:nvPicPr>
        <p:blipFill>
          <a:blip r:embed="rId2" cstate="print"/>
          <a:srcRect/>
          <a:stretch>
            <a:fillRect/>
          </a:stretch>
        </p:blipFill>
        <p:spPr bwMode="auto">
          <a:xfrm>
            <a:off x="6215063" y="1571625"/>
            <a:ext cx="2640012" cy="2052638"/>
          </a:xfrm>
          <a:prstGeom prst="rect">
            <a:avLst/>
          </a:prstGeom>
          <a:noFill/>
          <a:ln w="9525">
            <a:noFill/>
            <a:miter lim="800000"/>
            <a:headEnd/>
            <a:tailEnd/>
          </a:ln>
        </p:spPr>
      </p:pic>
      <p:sp>
        <p:nvSpPr>
          <p:cNvPr id="3" name="Content Placeholder 2"/>
          <p:cNvSpPr>
            <a:spLocks noGrp="1"/>
          </p:cNvSpPr>
          <p:nvPr>
            <p:ph idx="1"/>
          </p:nvPr>
        </p:nvSpPr>
        <p:spPr>
          <a:xfrm>
            <a:off x="142875" y="142875"/>
            <a:ext cx="9001125" cy="6715125"/>
          </a:xfrm>
        </p:spPr>
        <p:txBody>
          <a:bodyPr rtlCol="0">
            <a:normAutofit lnSpcReduction="10000"/>
          </a:bodyPr>
          <a:lstStyle/>
          <a:p>
            <a:pPr marL="742950" indent="-742950" fontAlgn="auto">
              <a:spcBef>
                <a:spcPct val="0"/>
              </a:spcBef>
              <a:spcAft>
                <a:spcPts val="0"/>
              </a:spcAft>
              <a:buFont typeface="Arial" pitchFamily="34" charset="0"/>
              <a:buNone/>
              <a:defRPr/>
            </a:pPr>
            <a:r>
              <a:rPr lang="en-AU" b="1" dirty="0">
                <a:ln w="6350">
                  <a:noFill/>
                </a:ln>
                <a:solidFill>
                  <a:schemeClr val="accent6">
                    <a:lumMod val="50000"/>
                  </a:schemeClr>
                </a:solidFill>
                <a:effectLst>
                  <a:outerShdw blurRad="114300" dist="101600" dir="2700000" algn="tl" rotWithShape="0">
                    <a:srgbClr val="000000">
                      <a:alpha val="40000"/>
                    </a:srgbClr>
                  </a:outerShdw>
                </a:effectLst>
              </a:rPr>
              <a:t>1. </a:t>
            </a:r>
            <a:r>
              <a:rPr lang="en-AU" b="1" dirty="0" smtClean="0">
                <a:ln w="6350">
                  <a:noFill/>
                </a:ln>
                <a:solidFill>
                  <a:schemeClr val="accent6">
                    <a:lumMod val="50000"/>
                  </a:schemeClr>
                </a:solidFill>
                <a:effectLst>
                  <a:outerShdw blurRad="114300" dist="101600" dir="2700000" algn="tl" rotWithShape="0">
                    <a:srgbClr val="000000">
                      <a:alpha val="40000"/>
                    </a:srgbClr>
                  </a:outerShdw>
                </a:effectLst>
              </a:rPr>
              <a:t>How does the </a:t>
            </a:r>
            <a:r>
              <a:rPr lang="en-AU" b="1" dirty="0">
                <a:ln w="6350">
                  <a:noFill/>
                </a:ln>
                <a:solidFill>
                  <a:schemeClr val="accent6">
                    <a:lumMod val="50000"/>
                  </a:schemeClr>
                </a:solidFill>
                <a:effectLst>
                  <a:outerShdw blurRad="114300" dist="101600" dir="2700000" algn="tl" rotWithShape="0">
                    <a:srgbClr val="000000">
                      <a:alpha val="40000"/>
                    </a:srgbClr>
                  </a:outerShdw>
                </a:effectLst>
              </a:rPr>
              <a:t>father </a:t>
            </a:r>
            <a:r>
              <a:rPr lang="en-AU" b="1" dirty="0" smtClean="0">
                <a:ln w="6350">
                  <a:noFill/>
                </a:ln>
                <a:solidFill>
                  <a:schemeClr val="accent6">
                    <a:lumMod val="50000"/>
                  </a:schemeClr>
                </a:solidFill>
                <a:effectLst>
                  <a:outerShdw blurRad="114300" dist="101600" dir="2700000" algn="tl" rotWithShape="0">
                    <a:srgbClr val="000000">
                      <a:alpha val="40000"/>
                    </a:srgbClr>
                  </a:outerShdw>
                </a:effectLst>
              </a:rPr>
              <a:t>show his love to both </a:t>
            </a:r>
            <a:r>
              <a:rPr lang="en-AU" b="1" dirty="0">
                <a:ln w="6350">
                  <a:noFill/>
                </a:ln>
                <a:solidFill>
                  <a:schemeClr val="accent6">
                    <a:lumMod val="50000"/>
                  </a:schemeClr>
                </a:solidFill>
                <a:effectLst>
                  <a:outerShdw blurRad="114300" dist="101600" dir="2700000" algn="tl" rotWithShape="0">
                    <a:srgbClr val="000000">
                      <a:alpha val="40000"/>
                    </a:srgbClr>
                  </a:outerShdw>
                </a:effectLst>
              </a:rPr>
              <a:t>his sons?</a:t>
            </a:r>
          </a:p>
          <a:p>
            <a:pPr marL="742950" indent="-742950" fontAlgn="auto">
              <a:spcBef>
                <a:spcPct val="0"/>
              </a:spcBef>
              <a:spcAft>
                <a:spcPts val="0"/>
              </a:spcAft>
              <a:buFont typeface="Arial" pitchFamily="34" charset="0"/>
              <a:buNone/>
              <a:defRPr/>
            </a:pPr>
            <a:endParaRPr lang="en-AU" b="1" dirty="0">
              <a:ln w="6350">
                <a:noFill/>
              </a:ln>
              <a:solidFill>
                <a:schemeClr val="accent6">
                  <a:lumMod val="50000"/>
                </a:schemeClr>
              </a:solidFill>
              <a:effectLst>
                <a:outerShdw blurRad="114300" dist="101600" dir="2700000" algn="tl" rotWithShape="0">
                  <a:srgbClr val="000000">
                    <a:alpha val="40000"/>
                  </a:srgbClr>
                </a:outerShdw>
              </a:effectLst>
            </a:endParaRPr>
          </a:p>
          <a:p>
            <a:pPr fontAlgn="auto">
              <a:spcBef>
                <a:spcPct val="0"/>
              </a:spcBef>
              <a:spcAft>
                <a:spcPts val="0"/>
              </a:spcAft>
              <a:buFont typeface="Arial" pitchFamily="34" charset="0"/>
              <a:buNone/>
              <a:defRPr/>
            </a:pPr>
            <a:r>
              <a:rPr lang="en-AU" b="1" dirty="0">
                <a:ln w="6350">
                  <a:noFill/>
                </a:ln>
                <a:solidFill>
                  <a:schemeClr val="accent6">
                    <a:lumMod val="50000"/>
                  </a:schemeClr>
                </a:solidFill>
                <a:effectLst>
                  <a:outerShdw blurRad="114300" dist="101600" dir="2700000" algn="tl" rotWithShape="0">
                    <a:srgbClr val="000000">
                      <a:alpha val="40000"/>
                    </a:srgbClr>
                  </a:outerShdw>
                </a:effectLst>
              </a:rPr>
              <a:t>2. Did he forgive </a:t>
            </a:r>
            <a:r>
              <a:rPr lang="en-AU" b="1" dirty="0" smtClean="0">
                <a:ln w="6350">
                  <a:noFill/>
                </a:ln>
                <a:solidFill>
                  <a:schemeClr val="accent6">
                    <a:lumMod val="50000"/>
                  </a:schemeClr>
                </a:solidFill>
                <a:effectLst>
                  <a:outerShdw blurRad="114300" dist="101600" dir="2700000" algn="tl" rotWithShape="0">
                    <a:srgbClr val="000000">
                      <a:alpha val="40000"/>
                    </a:srgbClr>
                  </a:outerShdw>
                </a:effectLst>
              </a:rPr>
              <a:t>the </a:t>
            </a:r>
            <a:r>
              <a:rPr lang="en-AU" b="1" dirty="0">
                <a:ln w="6350">
                  <a:noFill/>
                </a:ln>
                <a:solidFill>
                  <a:schemeClr val="accent6">
                    <a:lumMod val="50000"/>
                  </a:schemeClr>
                </a:solidFill>
                <a:effectLst>
                  <a:outerShdw blurRad="114300" dist="101600" dir="2700000" algn="tl" rotWithShape="0">
                    <a:srgbClr val="000000">
                      <a:alpha val="40000"/>
                    </a:srgbClr>
                  </a:outerShdw>
                </a:effectLst>
              </a:rPr>
              <a:t>younger son for wasting his money? How did he show his love?</a:t>
            </a:r>
          </a:p>
          <a:p>
            <a:pPr fontAlgn="auto">
              <a:spcBef>
                <a:spcPct val="0"/>
              </a:spcBef>
              <a:spcAft>
                <a:spcPts val="0"/>
              </a:spcAft>
              <a:buFont typeface="Arial" pitchFamily="34" charset="0"/>
              <a:buNone/>
              <a:defRPr/>
            </a:pPr>
            <a:endParaRPr lang="en-AU" b="1" dirty="0">
              <a:ln w="6350">
                <a:noFill/>
              </a:ln>
              <a:solidFill>
                <a:schemeClr val="accent6">
                  <a:lumMod val="50000"/>
                </a:schemeClr>
              </a:solidFill>
              <a:effectLst>
                <a:outerShdw blurRad="114300" dist="101600" dir="2700000" algn="tl" rotWithShape="0">
                  <a:srgbClr val="000000">
                    <a:alpha val="40000"/>
                  </a:srgbClr>
                </a:outerShdw>
              </a:effectLst>
            </a:endParaRPr>
          </a:p>
          <a:p>
            <a:pPr fontAlgn="auto">
              <a:spcBef>
                <a:spcPct val="0"/>
              </a:spcBef>
              <a:spcAft>
                <a:spcPts val="0"/>
              </a:spcAft>
              <a:buFont typeface="Arial" pitchFamily="34" charset="0"/>
              <a:buNone/>
              <a:defRPr/>
            </a:pPr>
            <a:r>
              <a:rPr lang="en-AU" b="1" dirty="0">
                <a:ln w="6350">
                  <a:noFill/>
                </a:ln>
                <a:solidFill>
                  <a:schemeClr val="accent6">
                    <a:lumMod val="50000"/>
                  </a:schemeClr>
                </a:solidFill>
                <a:effectLst>
                  <a:outerShdw blurRad="114300" dist="101600" dir="2700000" algn="tl" rotWithShape="0">
                    <a:srgbClr val="000000">
                      <a:alpha val="40000"/>
                    </a:srgbClr>
                  </a:outerShdw>
                </a:effectLst>
              </a:rPr>
              <a:t>3. Why was the older brother angry?</a:t>
            </a:r>
          </a:p>
          <a:p>
            <a:pPr fontAlgn="auto">
              <a:spcBef>
                <a:spcPct val="0"/>
              </a:spcBef>
              <a:spcAft>
                <a:spcPts val="0"/>
              </a:spcAft>
              <a:buFont typeface="Arial" pitchFamily="34" charset="0"/>
              <a:buNone/>
              <a:defRPr/>
            </a:pPr>
            <a:endParaRPr lang="en-AU" b="1" dirty="0">
              <a:ln w="6350">
                <a:noFill/>
              </a:ln>
              <a:solidFill>
                <a:schemeClr val="accent6">
                  <a:lumMod val="50000"/>
                </a:schemeClr>
              </a:solidFill>
              <a:effectLst>
                <a:outerShdw blurRad="114300" dist="101600" dir="2700000" algn="tl" rotWithShape="0">
                  <a:srgbClr val="000000">
                    <a:alpha val="40000"/>
                  </a:srgbClr>
                </a:outerShdw>
              </a:effectLst>
            </a:endParaRPr>
          </a:p>
          <a:p>
            <a:pPr fontAlgn="auto">
              <a:spcBef>
                <a:spcPct val="0"/>
              </a:spcBef>
              <a:spcAft>
                <a:spcPts val="0"/>
              </a:spcAft>
              <a:buFont typeface="Arial" pitchFamily="34" charset="0"/>
              <a:buNone/>
              <a:defRPr/>
            </a:pPr>
            <a:r>
              <a:rPr lang="en-AU" b="1" dirty="0">
                <a:ln w="6350">
                  <a:noFill/>
                </a:ln>
                <a:solidFill>
                  <a:schemeClr val="accent6">
                    <a:lumMod val="50000"/>
                  </a:schemeClr>
                </a:solidFill>
                <a:effectLst>
                  <a:outerShdw blurRad="114300" dist="101600" dir="2700000" algn="tl" rotWithShape="0">
                    <a:srgbClr val="000000">
                      <a:alpha val="40000"/>
                    </a:srgbClr>
                  </a:outerShdw>
                </a:effectLst>
              </a:rPr>
              <a:t>4. How do your parents show that they forgive </a:t>
            </a:r>
            <a:r>
              <a:rPr lang="en-AU" b="1" dirty="0" smtClean="0">
                <a:ln w="6350">
                  <a:noFill/>
                </a:ln>
                <a:solidFill>
                  <a:schemeClr val="accent6">
                    <a:lumMod val="50000"/>
                  </a:schemeClr>
                </a:solidFill>
                <a:effectLst>
                  <a:outerShdw blurRad="114300" dist="101600" dir="2700000" algn="tl" rotWithShape="0">
                    <a:srgbClr val="000000">
                      <a:alpha val="40000"/>
                    </a:srgbClr>
                  </a:outerShdw>
                </a:effectLst>
              </a:rPr>
              <a:t>you </a:t>
            </a:r>
            <a:r>
              <a:rPr lang="en-AU" b="1" dirty="0">
                <a:ln w="6350">
                  <a:noFill/>
                </a:ln>
                <a:solidFill>
                  <a:schemeClr val="accent6">
                    <a:lumMod val="50000"/>
                  </a:schemeClr>
                </a:solidFill>
                <a:effectLst>
                  <a:outerShdw blurRad="114300" dist="101600" dir="2700000" algn="tl" rotWithShape="0">
                    <a:srgbClr val="000000">
                      <a:alpha val="40000"/>
                    </a:srgbClr>
                  </a:outerShdw>
                </a:effectLst>
              </a:rPr>
              <a:t>when you have made bad choices?</a:t>
            </a:r>
          </a:p>
          <a:p>
            <a:pPr fontAlgn="auto">
              <a:spcBef>
                <a:spcPct val="0"/>
              </a:spcBef>
              <a:spcAft>
                <a:spcPts val="0"/>
              </a:spcAft>
              <a:buFont typeface="Arial" pitchFamily="34" charset="0"/>
              <a:buNone/>
              <a:defRPr/>
            </a:pPr>
            <a:endParaRPr lang="en-AU" b="1" dirty="0">
              <a:ln w="6350">
                <a:noFill/>
              </a:ln>
              <a:solidFill>
                <a:schemeClr val="accent6">
                  <a:lumMod val="50000"/>
                </a:schemeClr>
              </a:solidFill>
              <a:effectLst>
                <a:outerShdw blurRad="114300" dist="101600" dir="2700000" algn="tl" rotWithShape="0">
                  <a:srgbClr val="000000">
                    <a:alpha val="40000"/>
                  </a:srgbClr>
                </a:outerShdw>
              </a:effectLst>
            </a:endParaRPr>
          </a:p>
          <a:p>
            <a:pPr fontAlgn="auto">
              <a:spcBef>
                <a:spcPct val="0"/>
              </a:spcBef>
              <a:spcAft>
                <a:spcPts val="0"/>
              </a:spcAft>
              <a:buFont typeface="Arial" pitchFamily="34" charset="0"/>
              <a:buNone/>
              <a:defRPr/>
            </a:pPr>
            <a:r>
              <a:rPr lang="en-AU" b="1" dirty="0">
                <a:ln w="6350">
                  <a:noFill/>
                </a:ln>
                <a:solidFill>
                  <a:schemeClr val="accent6">
                    <a:lumMod val="50000"/>
                  </a:schemeClr>
                </a:solidFill>
                <a:effectLst>
                  <a:outerShdw blurRad="114300" dist="101600" dir="2700000" algn="tl" rotWithShape="0">
                    <a:srgbClr val="000000">
                      <a:alpha val="40000"/>
                    </a:srgbClr>
                  </a:outerShdw>
                </a:effectLst>
              </a:rPr>
              <a:t>5. Do you think that all parents forgive their </a:t>
            </a:r>
            <a:r>
              <a:rPr lang="en-AU" b="1" dirty="0" smtClean="0">
                <a:ln w="6350">
                  <a:noFill/>
                </a:ln>
                <a:solidFill>
                  <a:schemeClr val="accent6">
                    <a:lumMod val="50000"/>
                  </a:schemeClr>
                </a:solidFill>
                <a:effectLst>
                  <a:outerShdw blurRad="114300" dist="101600" dir="2700000" algn="tl" rotWithShape="0">
                    <a:srgbClr val="000000">
                      <a:alpha val="40000"/>
                    </a:srgbClr>
                  </a:outerShdw>
                </a:effectLst>
              </a:rPr>
              <a:t>children </a:t>
            </a:r>
            <a:r>
              <a:rPr lang="en-AU" b="1" dirty="0">
                <a:ln w="6350">
                  <a:noFill/>
                </a:ln>
                <a:solidFill>
                  <a:schemeClr val="accent6">
                    <a:lumMod val="50000"/>
                  </a:schemeClr>
                </a:solidFill>
                <a:effectLst>
                  <a:outerShdw blurRad="114300" dist="101600" dir="2700000" algn="tl" rotWithShape="0">
                    <a:srgbClr val="000000">
                      <a:alpha val="40000"/>
                    </a:srgbClr>
                  </a:outerShdw>
                </a:effectLst>
              </a:rPr>
              <a:t>as this father did?</a:t>
            </a:r>
          </a:p>
          <a:p>
            <a:pPr fontAlgn="auto">
              <a:spcBef>
                <a:spcPct val="0"/>
              </a:spcBef>
              <a:spcAft>
                <a:spcPts val="0"/>
              </a:spcAft>
              <a:buFont typeface="Arial" pitchFamily="34" charset="0"/>
              <a:buNone/>
              <a:defRPr/>
            </a:pPr>
            <a:endParaRPr lang="en-AU" b="1" dirty="0">
              <a:ln w="6350">
                <a:noFill/>
              </a:ln>
              <a:solidFill>
                <a:schemeClr val="accent6">
                  <a:lumMod val="50000"/>
                </a:schemeClr>
              </a:solidFill>
              <a:effectLst>
                <a:outerShdw blurRad="114300" dist="101600" dir="2700000" algn="tl" rotWithShape="0">
                  <a:srgbClr val="000000">
                    <a:alpha val="40000"/>
                  </a:srgbClr>
                </a:outerShdw>
              </a:effectLst>
            </a:endParaRPr>
          </a:p>
          <a:p>
            <a:pPr fontAlgn="auto">
              <a:spcBef>
                <a:spcPct val="0"/>
              </a:spcBef>
              <a:spcAft>
                <a:spcPts val="0"/>
              </a:spcAft>
              <a:buFont typeface="Arial" pitchFamily="34" charset="0"/>
              <a:buNone/>
              <a:defRPr/>
            </a:pPr>
            <a:r>
              <a:rPr lang="en-AU" b="1" dirty="0">
                <a:ln w="6350">
                  <a:noFill/>
                </a:ln>
                <a:solidFill>
                  <a:schemeClr val="accent6">
                    <a:lumMod val="50000"/>
                  </a:schemeClr>
                </a:solidFill>
                <a:effectLst>
                  <a:outerShdw blurRad="114300" dist="101600" dir="2700000" algn="tl" rotWithShape="0">
                    <a:srgbClr val="000000">
                      <a:alpha val="40000"/>
                    </a:srgbClr>
                  </a:outerShdw>
                </a:effectLst>
              </a:rPr>
              <a:t>6. What does this story teach us about God’s </a:t>
            </a:r>
            <a:r>
              <a:rPr lang="en-AU" b="1" dirty="0" smtClean="0">
                <a:ln w="6350">
                  <a:noFill/>
                </a:ln>
                <a:solidFill>
                  <a:schemeClr val="accent6">
                    <a:lumMod val="50000"/>
                  </a:schemeClr>
                </a:solidFill>
                <a:effectLst>
                  <a:outerShdw blurRad="114300" dist="101600" dir="2700000" algn="tl" rotWithShape="0">
                    <a:srgbClr val="000000">
                      <a:alpha val="40000"/>
                    </a:srgbClr>
                  </a:outerShdw>
                </a:effectLst>
              </a:rPr>
              <a:t>love</a:t>
            </a:r>
            <a:r>
              <a:rPr lang="en-AU" b="1" dirty="0">
                <a:ln w="6350">
                  <a:noFill/>
                </a:ln>
                <a:solidFill>
                  <a:schemeClr val="accent6">
                    <a:lumMod val="50000"/>
                  </a:schemeClr>
                </a:solidFill>
                <a:effectLst>
                  <a:outerShdw blurRad="114300" dist="101600" dir="2700000" algn="tl" rotWithShape="0">
                    <a:srgbClr val="000000">
                      <a:alpha val="40000"/>
                    </a:srgbClr>
                  </a:outerShdw>
                </a:effectLst>
              </a:rPr>
              <a:t>?</a:t>
            </a:r>
          </a:p>
          <a:p>
            <a:pPr fontAlgn="auto">
              <a:spcAft>
                <a:spcPts val="0"/>
              </a:spcAft>
              <a:buFont typeface="Arial" pitchFamily="34" charset="0"/>
              <a:buChar char="•"/>
              <a:defRPr/>
            </a:pPr>
            <a:endParaRPr lang="en-AU" dirty="0">
              <a:solidFill>
                <a:schemeClr val="accent6">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5022</TotalTime>
  <Words>349</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First Reconciliation</vt:lpstr>
      <vt:lpstr>Prayer</vt:lpstr>
      <vt:lpstr>Parable</vt:lpstr>
      <vt:lpstr>Very soon the younger son got his money</vt:lpstr>
      <vt:lpstr>He ate out every day, bought fancy clothes, and jewellery</vt:lpstr>
      <vt:lpstr>The only job he could find was feeding pigs</vt:lpstr>
      <vt:lpstr>His father threw his arms around him and kissed him. </vt:lpstr>
      <vt:lpstr>In this parable the father is just like God – he will always forgive us if we are truly sorry </vt:lpstr>
      <vt:lpstr>PowerPoint Presentation</vt:lpstr>
      <vt:lpstr>Forgiveness Box</vt:lpstr>
      <vt:lpstr>PowerPoint Presentation</vt:lpstr>
      <vt:lpstr>Celebrating Reconciliation</vt:lpstr>
      <vt:lpstr>Celebrating Reconciliation</vt:lpstr>
      <vt:lpstr>God Loves me  - Activity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dc:creator>
  <cp:lastModifiedBy>Diana Alteri</cp:lastModifiedBy>
  <cp:revision>127</cp:revision>
  <dcterms:created xsi:type="dcterms:W3CDTF">2009-09-04T12:18:34Z</dcterms:created>
  <dcterms:modified xsi:type="dcterms:W3CDTF">2012-08-31T08:30:42Z</dcterms:modified>
</cp:coreProperties>
</file>