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93" r:id="rId2"/>
    <p:sldId id="257" r:id="rId3"/>
    <p:sldId id="429" r:id="rId4"/>
    <p:sldId id="430" r:id="rId5"/>
    <p:sldId id="425" r:id="rId6"/>
    <p:sldId id="426" r:id="rId7"/>
    <p:sldId id="427" r:id="rId8"/>
    <p:sldId id="290" r:id="rId9"/>
    <p:sldId id="394" r:id="rId10"/>
    <p:sldId id="357" r:id="rId11"/>
    <p:sldId id="431" r:id="rId12"/>
    <p:sldId id="433" r:id="rId13"/>
    <p:sldId id="292" r:id="rId14"/>
    <p:sldId id="432" r:id="rId15"/>
    <p:sldId id="293" r:id="rId16"/>
    <p:sldId id="294" r:id="rId17"/>
    <p:sldId id="358" r:id="rId18"/>
    <p:sldId id="428" r:id="rId19"/>
    <p:sldId id="434" r:id="rId20"/>
    <p:sldId id="295" r:id="rId21"/>
    <p:sldId id="359" r:id="rId22"/>
    <p:sldId id="297" r:id="rId23"/>
    <p:sldId id="435" r:id="rId24"/>
    <p:sldId id="298" r:id="rId25"/>
    <p:sldId id="299" r:id="rId26"/>
    <p:sldId id="406" r:id="rId27"/>
    <p:sldId id="407" r:id="rId28"/>
    <p:sldId id="408" r:id="rId29"/>
    <p:sldId id="436" r:id="rId30"/>
    <p:sldId id="300" r:id="rId31"/>
    <p:sldId id="301" r:id="rId32"/>
    <p:sldId id="302" r:id="rId33"/>
    <p:sldId id="303" r:id="rId34"/>
    <p:sldId id="304" r:id="rId35"/>
    <p:sldId id="306" r:id="rId36"/>
    <p:sldId id="363" r:id="rId37"/>
    <p:sldId id="364" r:id="rId38"/>
    <p:sldId id="396" r:id="rId39"/>
    <p:sldId id="309" r:id="rId40"/>
    <p:sldId id="397" r:id="rId41"/>
    <p:sldId id="437" r:id="rId42"/>
    <p:sldId id="398" r:id="rId43"/>
    <p:sldId id="438" r:id="rId44"/>
    <p:sldId id="345" r:id="rId45"/>
    <p:sldId id="399" r:id="rId46"/>
    <p:sldId id="400" r:id="rId47"/>
    <p:sldId id="313" r:id="rId48"/>
    <p:sldId id="362" r:id="rId49"/>
    <p:sldId id="367" r:id="rId50"/>
    <p:sldId id="368" r:id="rId51"/>
    <p:sldId id="317" r:id="rId52"/>
    <p:sldId id="318" r:id="rId53"/>
    <p:sldId id="319" r:id="rId54"/>
    <p:sldId id="369" r:id="rId55"/>
    <p:sldId id="322" r:id="rId56"/>
    <p:sldId id="370" r:id="rId57"/>
    <p:sldId id="325" r:id="rId58"/>
    <p:sldId id="441" r:id="rId59"/>
    <p:sldId id="439" r:id="rId60"/>
    <p:sldId id="440" r:id="rId61"/>
    <p:sldId id="442" r:id="rId62"/>
    <p:sldId id="443" r:id="rId63"/>
    <p:sldId id="327" r:id="rId64"/>
    <p:sldId id="448" r:id="rId65"/>
    <p:sldId id="444" r:id="rId66"/>
    <p:sldId id="445" r:id="rId67"/>
    <p:sldId id="446" r:id="rId68"/>
    <p:sldId id="447" r:id="rId69"/>
    <p:sldId id="449" r:id="rId70"/>
    <p:sldId id="451" r:id="rId71"/>
    <p:sldId id="450" r:id="rId72"/>
    <p:sldId id="452" r:id="rId73"/>
    <p:sldId id="328" r:id="rId74"/>
    <p:sldId id="261" r:id="rId75"/>
    <p:sldId id="453" r:id="rId76"/>
    <p:sldId id="454" r:id="rId77"/>
    <p:sldId id="460" r:id="rId78"/>
    <p:sldId id="457" r:id="rId79"/>
    <p:sldId id="461" r:id="rId80"/>
    <p:sldId id="455" r:id="rId81"/>
    <p:sldId id="456"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BC10B4"/>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varScale="1">
        <p:scale>
          <a:sx n="108" d="100"/>
          <a:sy n="108" d="100"/>
        </p:scale>
        <p:origin x="-9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1A0D2-32CF-410B-9ADD-5CB0F264707A}" type="datetimeFigureOut">
              <a:rPr lang="en-AU" smtClean="0"/>
              <a:t>27/11/2017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B26B0-75C3-48B9-9892-FE9C611AAAF3}" type="slidenum">
              <a:rPr lang="en-AU" smtClean="0"/>
              <a:t>‹#›</a:t>
            </a:fld>
            <a:endParaRPr lang="en-AU"/>
          </a:p>
        </p:txBody>
      </p:sp>
    </p:spTree>
    <p:extLst>
      <p:ext uri="{BB962C8B-B14F-4D97-AF65-F5344CB8AC3E}">
        <p14:creationId xmlns:p14="http://schemas.microsoft.com/office/powerpoint/2010/main" val="103374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746AD29-85DC-42DD-B483-3574AC49AB5A}" type="datetimeFigureOut">
              <a:rPr lang="en-AU" smtClean="0"/>
              <a:t>27/11/2017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69180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746AD29-85DC-42DD-B483-3574AC49AB5A}" type="datetimeFigureOut">
              <a:rPr lang="en-AU" smtClean="0"/>
              <a:t>27/11/2017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256734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746AD29-85DC-42DD-B483-3574AC49AB5A}" type="datetimeFigureOut">
              <a:rPr lang="en-AU" smtClean="0"/>
              <a:t>27/11/2017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138324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746AD29-85DC-42DD-B483-3574AC49AB5A}" type="datetimeFigureOut">
              <a:rPr lang="en-AU" smtClean="0"/>
              <a:t>27/11/2017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407761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6AD29-85DC-42DD-B483-3574AC49AB5A}" type="datetimeFigureOut">
              <a:rPr lang="en-AU" smtClean="0"/>
              <a:t>27/11/2017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227623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746AD29-85DC-42DD-B483-3574AC49AB5A}" type="datetimeFigureOut">
              <a:rPr lang="en-AU" smtClean="0"/>
              <a:t>27/11/2017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277249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746AD29-85DC-42DD-B483-3574AC49AB5A}" type="datetimeFigureOut">
              <a:rPr lang="en-AU" smtClean="0"/>
              <a:t>27/11/2017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8107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746AD29-85DC-42DD-B483-3574AC49AB5A}" type="datetimeFigureOut">
              <a:rPr lang="en-AU" smtClean="0"/>
              <a:t>27/11/2017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335250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6AD29-85DC-42DD-B483-3574AC49AB5A}" type="datetimeFigureOut">
              <a:rPr lang="en-AU" smtClean="0"/>
              <a:t>27/11/2017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202193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6AD29-85DC-42DD-B483-3574AC49AB5A}" type="datetimeFigureOut">
              <a:rPr lang="en-AU" smtClean="0"/>
              <a:t>27/11/2017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348903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6AD29-85DC-42DD-B483-3574AC49AB5A}" type="datetimeFigureOut">
              <a:rPr lang="en-AU" smtClean="0"/>
              <a:t>27/11/2017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F04D1-0CE2-42BC-AE29-CAE7D9E76AA0}" type="slidenum">
              <a:rPr lang="en-AU" smtClean="0"/>
              <a:t>‹#›</a:t>
            </a:fld>
            <a:endParaRPr lang="en-AU"/>
          </a:p>
        </p:txBody>
      </p:sp>
    </p:spTree>
    <p:extLst>
      <p:ext uri="{BB962C8B-B14F-4D97-AF65-F5344CB8AC3E}">
        <p14:creationId xmlns:p14="http://schemas.microsoft.com/office/powerpoint/2010/main" val="82712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6AD29-85DC-42DD-B483-3574AC49AB5A}" type="datetimeFigureOut">
              <a:rPr lang="en-AU" smtClean="0"/>
              <a:t>27/11/2017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F04D1-0CE2-42BC-AE29-CAE7D9E76AA0}" type="slidenum">
              <a:rPr lang="en-AU" smtClean="0"/>
              <a:t>‹#›</a:t>
            </a:fld>
            <a:endParaRPr lang="en-AU"/>
          </a:p>
        </p:txBody>
      </p:sp>
    </p:spTree>
    <p:extLst>
      <p:ext uri="{BB962C8B-B14F-4D97-AF65-F5344CB8AC3E}">
        <p14:creationId xmlns:p14="http://schemas.microsoft.com/office/powerpoint/2010/main" val="800820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79000"/>
          </a:schemeClr>
        </a:solid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715268" y="3038131"/>
            <a:ext cx="8789004" cy="1620982"/>
          </a:xfrm>
        </p:spPr>
        <p:txBody>
          <a:bodyPr rtlCol="0">
            <a:noAutofit/>
          </a:bodyPr>
          <a:lstStyle/>
          <a:p>
            <a:pPr defTabSz="457207">
              <a:defRPr/>
            </a:pP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800" dirty="0">
                <a:cs typeface="Trebuchet MS" panose="020B0603020202020204" pitchFamily="34" charset="0"/>
              </a:rPr>
              <a:t/>
            </a:r>
            <a:br>
              <a:rPr lang="en-AU" altLang="en-US" sz="800" dirty="0">
                <a:cs typeface="Trebuchet MS" panose="020B0603020202020204" pitchFamily="34" charset="0"/>
              </a:rPr>
            </a:br>
            <a:r>
              <a:rPr lang="en-AU" altLang="en-US" sz="3600" dirty="0">
                <a:cs typeface="Trebuchet MS" panose="020B0603020202020204" pitchFamily="34" charset="0"/>
              </a:rPr>
              <a:t>Beginning of Year Staff Mass</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3600" dirty="0">
                <a:cs typeface="Trebuchet MS" panose="020B0603020202020204" pitchFamily="34" charset="0"/>
              </a:rPr>
              <a:t/>
            </a:r>
            <a:br>
              <a:rPr lang="en-AU" altLang="en-US" sz="3600" dirty="0">
                <a:cs typeface="Trebuchet MS" panose="020B0603020202020204" pitchFamily="34" charset="0"/>
              </a:rPr>
            </a:br>
            <a:r>
              <a:rPr lang="en-AU" altLang="en-US" sz="1600" dirty="0">
                <a:cs typeface="Trebuchet MS" panose="020B0603020202020204" pitchFamily="34" charset="0"/>
              </a:rPr>
              <a:t/>
            </a:r>
            <a:br>
              <a:rPr lang="en-AU" altLang="en-US" sz="1600" dirty="0">
                <a:cs typeface="Trebuchet MS" panose="020B0603020202020204" pitchFamily="34" charset="0"/>
              </a:rPr>
            </a:br>
            <a:r>
              <a:rPr lang="en-AU" altLang="en-US" sz="1050" dirty="0">
                <a:cs typeface="Trebuchet MS" panose="020B0603020202020204" pitchFamily="34" charset="0"/>
              </a:rPr>
              <a:t/>
            </a:r>
            <a:br>
              <a:rPr lang="en-AU" altLang="en-US" sz="1050" dirty="0">
                <a:cs typeface="Trebuchet MS" panose="020B0603020202020204" pitchFamily="34" charset="0"/>
              </a:rPr>
            </a:br>
            <a:r>
              <a:rPr lang="en-AU" altLang="en-US" sz="1050" dirty="0">
                <a:cs typeface="Trebuchet MS" panose="020B0603020202020204" pitchFamily="34" charset="0"/>
              </a:rPr>
              <a:t/>
            </a:r>
            <a:br>
              <a:rPr lang="en-AU" altLang="en-US" sz="1050" dirty="0">
                <a:cs typeface="Trebuchet MS" panose="020B0603020202020204" pitchFamily="34" charset="0"/>
              </a:rPr>
            </a:br>
            <a:r>
              <a:rPr lang="en-AU" sz="2400" dirty="0">
                <a:latin typeface="Lucida Handwriting" panose="03010101010101010101" pitchFamily="66" charset="0"/>
              </a:rPr>
              <a:t/>
            </a:r>
            <a:br>
              <a:rPr lang="en-AU" sz="2400" dirty="0">
                <a:latin typeface="Lucida Handwriting" panose="03010101010101010101" pitchFamily="66" charset="0"/>
              </a:rPr>
            </a:br>
            <a:r>
              <a:rPr lang="en-AU" sz="2400" dirty="0">
                <a:latin typeface="Lucida Handwriting" panose="03010101010101010101" pitchFamily="66" charset="0"/>
              </a:rPr>
              <a:t>     </a:t>
            </a:r>
            <a:r>
              <a:rPr lang="en-AU" altLang="en-US" dirty="0">
                <a:cs typeface="Trebuchet MS" panose="020B0603020202020204" pitchFamily="34" charset="0"/>
              </a:rPr>
              <a:t/>
            </a:r>
            <a:br>
              <a:rPr lang="en-AU" altLang="en-US" dirty="0">
                <a:cs typeface="Trebuchet MS" panose="020B0603020202020204" pitchFamily="34" charset="0"/>
              </a:rPr>
            </a:br>
            <a:r>
              <a:rPr lang="en-AU" altLang="en-US" dirty="0" smtClean="0">
                <a:cs typeface="Trebuchet MS" panose="020B0603020202020204" pitchFamily="34" charset="0"/>
              </a:rPr>
              <a:t/>
            </a:r>
            <a:br>
              <a:rPr lang="en-AU" altLang="en-US" dirty="0" smtClean="0">
                <a:cs typeface="Trebuchet MS" panose="020B0603020202020204" pitchFamily="34" charset="0"/>
              </a:rPr>
            </a:br>
            <a:r>
              <a:rPr lang="en-AU" altLang="en-US" dirty="0" smtClean="0">
                <a:cs typeface="Trebuchet MS" panose="020B0603020202020204" pitchFamily="34" charset="0"/>
              </a:rPr>
              <a:t>  </a:t>
            </a:r>
            <a:br>
              <a:rPr lang="en-AU" altLang="en-US" dirty="0" smtClean="0">
                <a:cs typeface="Trebuchet MS" panose="020B0603020202020204" pitchFamily="34" charset="0"/>
              </a:rPr>
            </a:br>
            <a:r>
              <a:rPr lang="en-AU" altLang="en-US" dirty="0" smtClean="0">
                <a:cs typeface="Trebuchet MS" panose="020B0603020202020204" pitchFamily="34" charset="0"/>
              </a:rPr>
              <a:t> </a:t>
            </a:r>
            <a:r>
              <a:rPr lang="en-AU" altLang="en-US" sz="7200" dirty="0" smtClean="0">
                <a:latin typeface="Felix Titling" panose="04060505060202020A04" pitchFamily="82" charset="0"/>
                <a:cs typeface="Trebuchet MS" panose="020B0603020202020204" pitchFamily="34" charset="0"/>
              </a:rPr>
              <a:t>Going Beyond</a:t>
            </a:r>
            <a:r>
              <a:rPr lang="en-AU" sz="5400" dirty="0">
                <a:latin typeface="Gigi" panose="04040504061007020D02" pitchFamily="82" charset="0"/>
              </a:rPr>
              <a:t/>
            </a:r>
            <a:br>
              <a:rPr lang="en-AU" sz="5400" dirty="0">
                <a:latin typeface="Gigi" panose="04040504061007020D02" pitchFamily="82" charset="0"/>
              </a:rPr>
            </a:br>
            <a:r>
              <a:rPr lang="en-AU" sz="1800" dirty="0" smtClean="0">
                <a:latin typeface="Gigi" panose="04040504061007020D02" pitchFamily="82" charset="0"/>
              </a:rPr>
              <a:t/>
            </a:r>
            <a:br>
              <a:rPr lang="en-AU" sz="1800" dirty="0" smtClean="0">
                <a:latin typeface="Gigi" panose="04040504061007020D02" pitchFamily="82" charset="0"/>
              </a:rPr>
            </a:br>
            <a:r>
              <a:rPr lang="en-AU" sz="5400" dirty="0" smtClean="0">
                <a:latin typeface="Forte" panose="03060902040502070203" pitchFamily="66" charset="0"/>
              </a:rPr>
              <a:t>Year 12 </a:t>
            </a:r>
            <a:br>
              <a:rPr lang="en-AU" sz="5400" dirty="0" smtClean="0">
                <a:latin typeface="Forte" panose="03060902040502070203" pitchFamily="66" charset="0"/>
              </a:rPr>
            </a:br>
            <a:r>
              <a:rPr lang="en-AU" sz="5400" dirty="0" smtClean="0">
                <a:latin typeface="Forte" panose="03060902040502070203" pitchFamily="66" charset="0"/>
              </a:rPr>
              <a:t>St Mary’s College</a:t>
            </a:r>
            <a:br>
              <a:rPr lang="en-AU" sz="5400" dirty="0" smtClean="0">
                <a:latin typeface="Forte" panose="03060902040502070203" pitchFamily="66" charset="0"/>
              </a:rPr>
            </a:br>
            <a:r>
              <a:rPr lang="en-AU" sz="5400" dirty="0" smtClean="0">
                <a:latin typeface="Forte" panose="03060902040502070203" pitchFamily="66" charset="0"/>
              </a:rPr>
              <a:t>Graduation Mass</a:t>
            </a:r>
            <a:br>
              <a:rPr lang="en-AU" sz="5400" dirty="0" smtClean="0">
                <a:latin typeface="Forte" panose="03060902040502070203" pitchFamily="66" charset="0"/>
              </a:rPr>
            </a:br>
            <a:r>
              <a:rPr lang="en-AU" sz="5400" dirty="0" smtClean="0">
                <a:latin typeface="Forte" panose="03060902040502070203" pitchFamily="66" charset="0"/>
              </a:rPr>
              <a:t>2017</a:t>
            </a:r>
            <a:endParaRPr lang="en-AU" altLang="en-US" sz="5400" dirty="0">
              <a:latin typeface="Forte" panose="03060902040502070203" pitchFamily="66" charset="0"/>
              <a:cs typeface="Trebuchet MS" panose="020B0603020202020204" pitchFamily="34" charset="0"/>
            </a:endParaRPr>
          </a:p>
        </p:txBody>
      </p:sp>
      <p:pic>
        <p:nvPicPr>
          <p:cNvPr id="2" name="Picture 1"/>
          <p:cNvPicPr>
            <a:picLocks noChangeAspect="1"/>
          </p:cNvPicPr>
          <p:nvPr/>
        </p:nvPicPr>
        <p:blipFill>
          <a:blip r:embed="rId2"/>
          <a:stretch>
            <a:fillRect/>
          </a:stretch>
        </p:blipFill>
        <p:spPr>
          <a:xfrm>
            <a:off x="6847609" y="2849707"/>
            <a:ext cx="5344390" cy="4008293"/>
          </a:xfrm>
          <a:prstGeom prst="rect">
            <a:avLst/>
          </a:prstGeom>
        </p:spPr>
      </p:pic>
      <p:pic>
        <p:nvPicPr>
          <p:cNvPr id="5" name="Picture 4"/>
          <p:cNvPicPr>
            <a:picLocks noChangeAspect="1"/>
          </p:cNvPicPr>
          <p:nvPr/>
        </p:nvPicPr>
        <p:blipFill>
          <a:blip r:embed="rId3"/>
          <a:stretch>
            <a:fillRect/>
          </a:stretch>
        </p:blipFill>
        <p:spPr>
          <a:xfrm>
            <a:off x="2729346" y="4659113"/>
            <a:ext cx="1896341" cy="1918585"/>
          </a:xfrm>
          <a:prstGeom prst="rect">
            <a:avLst/>
          </a:prstGeom>
        </p:spPr>
      </p:pic>
      <p:pic>
        <p:nvPicPr>
          <p:cNvPr id="6" name="Picture 5"/>
          <p:cNvPicPr>
            <a:picLocks noChangeAspect="1"/>
          </p:cNvPicPr>
          <p:nvPr/>
        </p:nvPicPr>
        <p:blipFill>
          <a:blip r:embed="rId4"/>
          <a:stretch>
            <a:fillRect/>
          </a:stretch>
        </p:blipFill>
        <p:spPr>
          <a:xfrm>
            <a:off x="8496940" y="116201"/>
            <a:ext cx="2738750" cy="2578345"/>
          </a:xfrm>
          <a:prstGeom prst="rect">
            <a:avLst/>
          </a:prstGeom>
        </p:spPr>
      </p:pic>
    </p:spTree>
    <p:extLst>
      <p:ext uri="{BB962C8B-B14F-4D97-AF65-F5344CB8AC3E}">
        <p14:creationId xmlns:p14="http://schemas.microsoft.com/office/powerpoint/2010/main" val="73236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181638" y="221123"/>
            <a:ext cx="11663997"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t>                                       </a:t>
            </a:r>
            <a:r>
              <a:rPr kumimoji="0" lang="en-US" altLang="en-US" sz="3600" b="1" i="0" u="none" strike="noStrike" cap="none" normalizeH="0" dirty="0" smtClean="0">
                <a:ln>
                  <a:noFill/>
                </a:ln>
                <a:solidFill>
                  <a:schemeClr val="tx1"/>
                </a:solidFill>
                <a:effectLst/>
                <a:latin typeface="+mn-lt"/>
                <a:ea typeface="Times New Roman" panose="02020603050405020304" pitchFamily="18" charset="0"/>
                <a:cs typeface="Arial" panose="020B0604020202020204" pitchFamily="34" charset="0"/>
              </a:rPr>
              <a:t> </a:t>
            </a:r>
            <a:r>
              <a:rPr kumimoji="0" lang="en-US" altLang="en-US" sz="3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t>Penitential Rite</a:t>
            </a:r>
            <a:br>
              <a:rPr kumimoji="0" lang="en-US" altLang="en-US" sz="3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br>
            <a:r>
              <a:rPr kumimoji="0" lang="en-US" altLang="en-US" sz="3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t/>
            </a:r>
            <a:br>
              <a:rPr kumimoji="0" lang="en-US" altLang="en-US" sz="3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rPr>
            </a:br>
            <a:r>
              <a:rPr kumimoji="0" lang="en-US" altLang="en-US" sz="36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Bishop Christopher: </a:t>
            </a:r>
            <a:r>
              <a:rPr kumimoji="0" lang="en-US" altLang="en-US" sz="3600" b="0" i="0" u="none" strike="noStrike" cap="none" normalizeH="0" baseline="0" dirty="0" smtClean="0">
                <a:ln>
                  <a:noFill/>
                </a:ln>
                <a:solidFill>
                  <a:schemeClr val="tx1"/>
                </a:solidFill>
                <a:effectLst/>
                <a:ea typeface="Times New Roman" panose="02020603050405020304" pitchFamily="18" charset="0"/>
              </a:rPr>
              <a:t>Jesus said, “You are the rock on </a:t>
            </a:r>
            <a:br>
              <a:rPr kumimoji="0" lang="en-US" altLang="en-US" sz="3600" b="0" i="0" u="none" strike="noStrike" cap="none" normalizeH="0" baseline="0" dirty="0" smtClean="0">
                <a:ln>
                  <a:noFill/>
                </a:ln>
                <a:solidFill>
                  <a:schemeClr val="tx1"/>
                </a:solidFill>
                <a:effectLst/>
                <a:ea typeface="Times New Roman" panose="02020603050405020304" pitchFamily="18" charset="0"/>
              </a:rPr>
            </a:br>
            <a:r>
              <a:rPr kumimoji="0" lang="en-US" altLang="en-US" sz="3600" b="0" i="0" u="none" strike="noStrike" cap="none" normalizeH="0" baseline="0" dirty="0" smtClean="0">
                <a:ln>
                  <a:noFill/>
                </a:ln>
                <a:solidFill>
                  <a:schemeClr val="tx1"/>
                </a:solidFill>
                <a:effectLst/>
                <a:ea typeface="Times New Roman" panose="02020603050405020304" pitchFamily="18" charset="0"/>
              </a:rPr>
              <a:t>which I build my Church.”  As we prepare to go beyond the confines of St Mary’s College as Christ’s presence in the world, let us acknowledge the times when we have not been strong and faithful disciples.</a:t>
            </a:r>
            <a:br>
              <a:rPr kumimoji="0" lang="en-US" altLang="en-US" sz="3600" b="0" i="0" u="none" strike="noStrike" cap="none" normalizeH="0" baseline="0" dirty="0" smtClean="0">
                <a:ln>
                  <a:noFill/>
                </a:ln>
                <a:solidFill>
                  <a:schemeClr val="tx1"/>
                </a:solidFill>
                <a:effectLst/>
                <a:ea typeface="Times New Roman" panose="02020603050405020304" pitchFamily="18" charset="0"/>
              </a:rPr>
            </a:br>
            <a:endParaRPr kumimoji="0" lang="en-US" altLang="en-US" sz="3600" b="0" i="1" u="none" strike="noStrike" cap="none" normalizeH="0" baseline="0" dirty="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3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Lord God, you invite us to grow close to you through prayer and sacrament. We ask forgiveness for the times</a:t>
            </a:r>
            <a:r>
              <a:rPr kumimoji="0" lang="en-IE" altLang="en-US" sz="36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en-IE" altLang="en-US" sz="3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we have broken or damaged our relationship with you.</a:t>
            </a:r>
            <a:endParaRPr kumimoji="0" lang="en-AU" altLang="en-US" sz="3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2702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16" y="2882842"/>
            <a:ext cx="10515600" cy="1325563"/>
          </a:xfrm>
        </p:spPr>
        <p:txBody>
          <a:bodyPr>
            <a:normAutofit fontScale="90000"/>
          </a:bodyPr>
          <a:lstStyle/>
          <a:p>
            <a:r>
              <a:rPr lang="en-IE" altLang="en-US" b="1" dirty="0">
                <a:ea typeface="Times New Roman" panose="02020603050405020304" pitchFamily="18" charset="0"/>
                <a:cs typeface="Arial" panose="020B0604020202020204" pitchFamily="34" charset="0"/>
              </a:rPr>
              <a:t>Bishop Christopher</a:t>
            </a:r>
            <a:r>
              <a:rPr lang="en-IE" altLang="en-US" dirty="0">
                <a:ea typeface="Times New Roman" panose="02020603050405020304" pitchFamily="18" charset="0"/>
                <a:cs typeface="Arial" panose="020B0604020202020204" pitchFamily="34" charset="0"/>
              </a:rPr>
              <a:t>: Lord have mercy</a:t>
            </a:r>
            <a:r>
              <a:rPr lang="en-IE" altLang="en-US" b="1" dirty="0">
                <a:ea typeface="Times New Roman" panose="02020603050405020304" pitchFamily="18" charset="0"/>
                <a:cs typeface="Arial" panose="020B0604020202020204" pitchFamily="34" charset="0"/>
              </a:rPr>
              <a:t/>
            </a:r>
            <a:br>
              <a:rPr lang="en-IE" altLang="en-US" b="1" dirty="0">
                <a:ea typeface="Times New Roman" panose="02020603050405020304" pitchFamily="18" charset="0"/>
                <a:cs typeface="Arial" panose="020B0604020202020204" pitchFamily="34" charset="0"/>
              </a:rPr>
            </a:br>
            <a:r>
              <a:rPr lang="en-IE" altLang="en-US" b="1" dirty="0">
                <a:solidFill>
                  <a:schemeClr val="bg1"/>
                </a:solidFill>
                <a:ea typeface="Times New Roman" panose="02020603050405020304" pitchFamily="18" charset="0"/>
                <a:cs typeface="Arial" panose="020B0604020202020204" pitchFamily="34" charset="0"/>
              </a:rPr>
              <a:t>Response: Lord Have Mercy </a:t>
            </a:r>
            <a:r>
              <a:rPr lang="en-IE" altLang="en-US" b="1" dirty="0" smtClean="0">
                <a:ea typeface="Times New Roman" panose="02020603050405020304" pitchFamily="18" charset="0"/>
                <a:cs typeface="Arial" panose="020B0604020202020204" pitchFamily="34" charset="0"/>
              </a:rPr>
              <a:t/>
            </a:r>
            <a:br>
              <a:rPr lang="en-IE" altLang="en-US" b="1" dirty="0" smtClean="0">
                <a:ea typeface="Times New Roman" panose="02020603050405020304" pitchFamily="18" charset="0"/>
                <a:cs typeface="Arial" panose="020B0604020202020204" pitchFamily="34" charset="0"/>
              </a:rPr>
            </a:br>
            <a:r>
              <a:rPr lang="en-IE" altLang="en-US" b="1" dirty="0" smtClean="0">
                <a:ea typeface="Times New Roman" panose="02020603050405020304" pitchFamily="18" charset="0"/>
                <a:cs typeface="Arial" panose="020B0604020202020204" pitchFamily="34" charset="0"/>
              </a:rPr>
              <a:t/>
            </a:r>
            <a:br>
              <a:rPr lang="en-IE" altLang="en-US" b="1" dirty="0" smtClean="0">
                <a:ea typeface="Times New Roman" panose="02020603050405020304" pitchFamily="18" charset="0"/>
                <a:cs typeface="Arial" panose="020B0604020202020204" pitchFamily="34" charset="0"/>
              </a:rPr>
            </a:br>
            <a:r>
              <a:rPr lang="en-IE" dirty="0"/>
              <a:t>Lord God, you showed us how to live a life of love. We ask forgiveness for the times we have been hard and lacking in generosity.</a:t>
            </a:r>
            <a:r>
              <a:rPr lang="en-AU" dirty="0"/>
              <a:t/>
            </a:r>
            <a:br>
              <a:rPr lang="en-AU" dirty="0"/>
            </a:br>
            <a:r>
              <a:rPr lang="en-US" dirty="0"/>
              <a:t> </a:t>
            </a:r>
            <a:r>
              <a:rPr lang="en-AU" dirty="0"/>
              <a:t/>
            </a:r>
            <a:br>
              <a:rPr lang="en-AU" dirty="0"/>
            </a:br>
            <a:r>
              <a:rPr lang="en-IE" b="1" dirty="0"/>
              <a:t>Bishop Christopher:</a:t>
            </a:r>
            <a:r>
              <a:rPr lang="en-IE" dirty="0"/>
              <a:t> Christ have mercy</a:t>
            </a:r>
            <a:r>
              <a:rPr lang="en-AU" dirty="0"/>
              <a:t/>
            </a:r>
            <a:br>
              <a:rPr lang="en-AU" dirty="0"/>
            </a:br>
            <a:r>
              <a:rPr lang="en-IE" b="1" dirty="0">
                <a:solidFill>
                  <a:schemeClr val="bg1"/>
                </a:solidFill>
              </a:rPr>
              <a:t>Response: Christ have Mercy</a:t>
            </a:r>
            <a:r>
              <a:rPr lang="en-AU" b="1" i="1" dirty="0"/>
              <a:t/>
            </a:r>
            <a:br>
              <a:rPr lang="en-AU" b="1" i="1" dirty="0"/>
            </a:br>
            <a:endParaRPr lang="en-AU" b="1" dirty="0"/>
          </a:p>
        </p:txBody>
      </p:sp>
    </p:spTree>
    <p:extLst>
      <p:ext uri="{BB962C8B-B14F-4D97-AF65-F5344CB8AC3E}">
        <p14:creationId xmlns:p14="http://schemas.microsoft.com/office/powerpoint/2010/main" val="33211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0016"/>
            <a:ext cx="10515600" cy="1325563"/>
          </a:xfrm>
        </p:spPr>
        <p:txBody>
          <a:bodyPr>
            <a:normAutofit fontScale="90000"/>
          </a:bodyPr>
          <a:lstStyle/>
          <a:p>
            <a:r>
              <a:rPr lang="en-IE" dirty="0"/>
              <a:t>Lord God, you </a:t>
            </a:r>
            <a:r>
              <a:rPr lang="en-US" dirty="0"/>
              <a:t>gift us with the freedom to make wise choices. W</a:t>
            </a:r>
            <a:r>
              <a:rPr lang="en-IE" dirty="0"/>
              <a:t>e ask forgiveness </a:t>
            </a:r>
            <a:r>
              <a:rPr lang="en-US" dirty="0"/>
              <a:t>for the times we have chosen to do less than our best, and have not been strong in our service of your world.</a:t>
            </a:r>
            <a:r>
              <a:rPr lang="en-AU" dirty="0"/>
              <a:t/>
            </a:r>
            <a:br>
              <a:rPr lang="en-AU" dirty="0"/>
            </a:br>
            <a:r>
              <a:rPr lang="en-US" b="1" dirty="0"/>
              <a:t> </a:t>
            </a:r>
            <a:r>
              <a:rPr lang="en-AU" dirty="0"/>
              <a:t/>
            </a:r>
            <a:br>
              <a:rPr lang="en-AU" dirty="0"/>
            </a:br>
            <a:r>
              <a:rPr lang="en-IE" b="1" dirty="0"/>
              <a:t>Bishop Christopher: </a:t>
            </a:r>
            <a:r>
              <a:rPr lang="en-IE" dirty="0"/>
              <a:t>Lord have mercy</a:t>
            </a:r>
            <a:r>
              <a:rPr lang="en-AU" dirty="0"/>
              <a:t/>
            </a:r>
            <a:br>
              <a:rPr lang="en-AU" dirty="0"/>
            </a:br>
            <a:r>
              <a:rPr lang="en-IE" b="1" dirty="0">
                <a:solidFill>
                  <a:schemeClr val="bg1"/>
                </a:solidFill>
              </a:rPr>
              <a:t>Response: Lord have mercy</a:t>
            </a:r>
            <a:endParaRPr lang="en-AU" dirty="0">
              <a:solidFill>
                <a:schemeClr val="bg1"/>
              </a:solidFill>
            </a:endParaRPr>
          </a:p>
        </p:txBody>
      </p:sp>
    </p:spTree>
    <p:extLst>
      <p:ext uri="{BB962C8B-B14F-4D97-AF65-F5344CB8AC3E}">
        <p14:creationId xmlns:p14="http://schemas.microsoft.com/office/powerpoint/2010/main" val="90294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98467" y="829243"/>
            <a:ext cx="11825846" cy="5141200"/>
          </a:xfrm>
        </p:spPr>
        <p:txBody>
          <a:bodyPr>
            <a:normAutofit/>
          </a:bodyPr>
          <a:lstStyle/>
          <a:p>
            <a:pPr marL="0" indent="0">
              <a:buNone/>
            </a:pPr>
            <a:r>
              <a:rPr lang="en-AU" sz="4800" b="1" dirty="0">
                <a:latin typeface="+mj-lt"/>
              </a:rPr>
              <a:t>Bishop </a:t>
            </a:r>
            <a:r>
              <a:rPr lang="en-AU" sz="4800" b="1" dirty="0" smtClean="0">
                <a:latin typeface="+mj-lt"/>
              </a:rPr>
              <a:t>Christopher</a:t>
            </a:r>
            <a:r>
              <a:rPr lang="en-AU" sz="4800" dirty="0" smtClean="0">
                <a:latin typeface="+mj-lt"/>
              </a:rPr>
              <a:t>: </a:t>
            </a:r>
            <a:r>
              <a:rPr lang="en-US" sz="4800" dirty="0" smtClean="0">
                <a:latin typeface="+mj-lt"/>
              </a:rPr>
              <a:t>May </a:t>
            </a:r>
            <a:r>
              <a:rPr lang="en-US" sz="4800" dirty="0">
                <a:latin typeface="+mj-lt"/>
              </a:rPr>
              <a:t>almighty God have mercy on us, forgive us our sins, and bring us to everlasting life.</a:t>
            </a:r>
            <a:endParaRPr lang="en-AU" sz="4800" dirty="0" smtClean="0">
              <a:solidFill>
                <a:schemeClr val="bg1"/>
              </a:solidFill>
              <a:latin typeface="+mj-lt"/>
            </a:endParaRPr>
          </a:p>
          <a:p>
            <a:pPr marL="0" indent="0">
              <a:buNone/>
            </a:pPr>
            <a:r>
              <a:rPr lang="en-AU" sz="4800" b="1" dirty="0" smtClean="0">
                <a:solidFill>
                  <a:schemeClr val="bg1"/>
                </a:solidFill>
                <a:latin typeface="+mj-lt"/>
              </a:rPr>
              <a:t>All</a:t>
            </a:r>
            <a:r>
              <a:rPr lang="en-AU" sz="4800" b="1" dirty="0">
                <a:solidFill>
                  <a:schemeClr val="bg1"/>
                </a:solidFill>
                <a:latin typeface="+mj-lt"/>
              </a:rPr>
              <a:t>: Amen</a:t>
            </a:r>
          </a:p>
          <a:p>
            <a:pPr eaLnBrk="1" hangingPunct="1">
              <a:defRPr/>
            </a:pPr>
            <a:endParaRPr lang="en-US" altLang="en-US" dirty="0" smtClean="0"/>
          </a:p>
        </p:txBody>
      </p:sp>
    </p:spTree>
    <p:extLst>
      <p:ext uri="{BB962C8B-B14F-4D97-AF65-F5344CB8AC3E}">
        <p14:creationId xmlns:p14="http://schemas.microsoft.com/office/powerpoint/2010/main" val="173904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19" y="2214707"/>
            <a:ext cx="11689772" cy="1325563"/>
          </a:xfrm>
        </p:spPr>
        <p:txBody>
          <a:bodyPr>
            <a:normAutofit fontScale="90000"/>
          </a:bodyPr>
          <a:lstStyle/>
          <a:p>
            <a:r>
              <a:rPr lang="en-AU" b="1" i="1" dirty="0"/>
              <a:t/>
            </a:r>
            <a:br>
              <a:rPr lang="en-AU" b="1" i="1" dirty="0"/>
            </a:br>
            <a:r>
              <a:rPr lang="en-US" dirty="0"/>
              <a:t> </a:t>
            </a:r>
            <a:r>
              <a:rPr lang="en-AU" dirty="0"/>
              <a:t/>
            </a:r>
            <a:br>
              <a:rPr lang="en-AU" dirty="0"/>
            </a:br>
            <a:r>
              <a:rPr lang="en-AU" dirty="0" smtClean="0"/>
              <a:t/>
            </a:r>
            <a:br>
              <a:rPr lang="en-AU" dirty="0" smtClean="0"/>
            </a:br>
            <a:r>
              <a:rPr lang="en-AU" b="1" dirty="0" smtClean="0">
                <a:latin typeface="+mn-lt"/>
              </a:rPr>
              <a:t>Opening Prayer:</a:t>
            </a:r>
            <a:br>
              <a:rPr lang="en-AU" b="1" dirty="0" smtClean="0">
                <a:latin typeface="+mn-lt"/>
              </a:rPr>
            </a:br>
            <a:r>
              <a:rPr lang="en-AU" dirty="0" smtClean="0"/>
              <a:t/>
            </a:r>
            <a:br>
              <a:rPr lang="en-AU" dirty="0" smtClean="0"/>
            </a:br>
            <a:r>
              <a:rPr lang="en-US" b="1" dirty="0" smtClean="0"/>
              <a:t>Bishop </a:t>
            </a:r>
            <a:r>
              <a:rPr lang="en-US" b="1" dirty="0"/>
              <a:t>Christopher</a:t>
            </a:r>
            <a:r>
              <a:rPr lang="en-US" dirty="0"/>
              <a:t>: </a:t>
            </a:r>
            <a:r>
              <a:rPr lang="en-US" dirty="0" smtClean="0"/>
              <a:t>Let </a:t>
            </a:r>
            <a:r>
              <a:rPr lang="en-US" dirty="0"/>
              <a:t>us pray, God our Father, you are the giver of life and love. You invite us to walk in your presence </a:t>
            </a:r>
            <a:r>
              <a:rPr lang="en-US" dirty="0" smtClean="0"/>
              <a:t>each day </a:t>
            </a:r>
            <a:r>
              <a:rPr lang="en-US" dirty="0"/>
              <a:t>and see reflected in others, the face of Christ.  As we come to the end of our time together, may all </a:t>
            </a:r>
            <a:r>
              <a:rPr lang="en-US" dirty="0" smtClean="0"/>
              <a:t>we have </a:t>
            </a:r>
            <a:r>
              <a:rPr lang="en-US" dirty="0"/>
              <a:t>achieved through you, continue to flourish, and build your Kingdom. We ask this through Christ </a:t>
            </a:r>
            <a:r>
              <a:rPr lang="en-US" dirty="0" smtClean="0"/>
              <a:t>our</a:t>
            </a:r>
            <a:r>
              <a:rPr lang="en-AU" dirty="0"/>
              <a:t> </a:t>
            </a:r>
            <a:r>
              <a:rPr lang="en-US" dirty="0" smtClean="0"/>
              <a:t>Lord</a:t>
            </a:r>
            <a:r>
              <a:rPr lang="en-US" dirty="0"/>
              <a:t>.</a:t>
            </a:r>
            <a:r>
              <a:rPr lang="en-AU" dirty="0"/>
              <a:t/>
            </a:r>
            <a:br>
              <a:rPr lang="en-AU" dirty="0"/>
            </a:br>
            <a:r>
              <a:rPr lang="en-AU" dirty="0" smtClean="0"/>
              <a:t/>
            </a:r>
            <a:br>
              <a:rPr lang="en-AU" dirty="0" smtClean="0"/>
            </a:br>
            <a:r>
              <a:rPr lang="en-US" b="1" dirty="0" smtClean="0">
                <a:solidFill>
                  <a:schemeClr val="bg1"/>
                </a:solidFill>
              </a:rPr>
              <a:t>All</a:t>
            </a:r>
            <a:r>
              <a:rPr lang="en-US" b="1" dirty="0">
                <a:solidFill>
                  <a:schemeClr val="bg1"/>
                </a:solidFill>
              </a:rPr>
              <a:t>: </a:t>
            </a:r>
            <a:r>
              <a:rPr lang="en-US" b="1" dirty="0" smtClean="0">
                <a:solidFill>
                  <a:schemeClr val="bg1"/>
                </a:solidFill>
              </a:rPr>
              <a:t>Amen</a:t>
            </a:r>
            <a:r>
              <a:rPr lang="en-US" b="1" dirty="0">
                <a:solidFill>
                  <a:schemeClr val="bg1"/>
                </a:solidFill>
              </a:rPr>
              <a:t>.</a:t>
            </a:r>
            <a:r>
              <a:rPr lang="en-AU" dirty="0"/>
              <a:t/>
            </a:r>
            <a:br>
              <a:rPr lang="en-AU" dirty="0"/>
            </a:br>
            <a:endParaRPr lang="en-AU" dirty="0"/>
          </a:p>
        </p:txBody>
      </p:sp>
    </p:spTree>
    <p:extLst>
      <p:ext uri="{BB962C8B-B14F-4D97-AF65-F5344CB8AC3E}">
        <p14:creationId xmlns:p14="http://schemas.microsoft.com/office/powerpoint/2010/main" val="386688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3519" y="-81684"/>
            <a:ext cx="10515600" cy="1325563"/>
          </a:xfrm>
        </p:spPr>
        <p:txBody>
          <a:bodyPr rtlCol="0">
            <a:noAutofit/>
          </a:bodyPr>
          <a:lstStyle/>
          <a:p>
            <a:pPr>
              <a:defRPr/>
            </a:pPr>
            <a:r>
              <a:rPr lang="en-AU" b="1" dirty="0" smtClean="0">
                <a:ea typeface="+mj-ea"/>
              </a:rPr>
              <a:t>First Reading</a:t>
            </a:r>
          </a:p>
        </p:txBody>
      </p:sp>
      <p:sp>
        <p:nvSpPr>
          <p:cNvPr id="21507" name="Rectangle 3"/>
          <p:cNvSpPr>
            <a:spLocks noGrp="1" noChangeArrowheads="1"/>
          </p:cNvSpPr>
          <p:nvPr>
            <p:ph idx="1"/>
          </p:nvPr>
        </p:nvSpPr>
        <p:spPr>
          <a:xfrm>
            <a:off x="93519" y="987136"/>
            <a:ext cx="11880148" cy="5642264"/>
          </a:xfrm>
        </p:spPr>
        <p:txBody>
          <a:bodyPr rtlCol="0">
            <a:normAutofit fontScale="25000" lnSpcReduction="20000"/>
          </a:bodyPr>
          <a:lstStyle/>
          <a:p>
            <a:pPr>
              <a:buNone/>
              <a:defRPr/>
            </a:pPr>
            <a:r>
              <a:rPr lang="en-US" sz="14400" dirty="0">
                <a:latin typeface="+mj-lt"/>
              </a:rPr>
              <a:t>A Reading </a:t>
            </a:r>
            <a:r>
              <a:rPr lang="en-US" sz="14400" dirty="0" smtClean="0">
                <a:latin typeface="+mj-lt"/>
              </a:rPr>
              <a:t>from the prophet Jeremiah </a:t>
            </a:r>
            <a:r>
              <a:rPr lang="en-US" sz="14400" dirty="0">
                <a:latin typeface="+mj-lt"/>
              </a:rPr>
              <a:t>29:11-15</a:t>
            </a:r>
            <a:endParaRPr lang="en-AU" sz="14400" dirty="0">
              <a:latin typeface="+mj-lt"/>
            </a:endParaRPr>
          </a:p>
          <a:p>
            <a:pPr marL="0" indent="0">
              <a:buNone/>
            </a:pPr>
            <a:r>
              <a:rPr lang="en-IE" sz="14400" dirty="0">
                <a:latin typeface="+mj-lt"/>
              </a:rPr>
              <a:t> </a:t>
            </a:r>
            <a:endParaRPr lang="en-AU" sz="14400" dirty="0">
              <a:latin typeface="+mj-lt"/>
            </a:endParaRPr>
          </a:p>
          <a:p>
            <a:pPr marL="0" indent="0">
              <a:buNone/>
            </a:pPr>
            <a:r>
              <a:rPr lang="en-US" sz="14400" dirty="0">
                <a:latin typeface="+mj-lt"/>
              </a:rPr>
              <a:t>The Lord God has this to say to you today: I have loved you with an everlasting love and I am constant in my affection for you. I will build you up and I will protect you in good times and in bad. So be happy and go forth in the dancing of the merrymakers. I have plans in my heart for you: plans for peace, not disaster, plans to give you a future and a reason to hope. And remember, when you call upon me and come and pray to me I will hear you. You will seek me and find me: when you seek me with all your heart, I will be found by you.</a:t>
            </a:r>
            <a:endParaRPr lang="en-AU" sz="14400" dirty="0">
              <a:latin typeface="+mj-lt"/>
            </a:endParaRPr>
          </a:p>
          <a:p>
            <a:pPr eaLnBrk="1" fontAlgn="auto" hangingPunct="1">
              <a:lnSpc>
                <a:spcPct val="90000"/>
              </a:lnSpc>
              <a:buFont typeface="Wingdings 2" panose="05020102010507070707" pitchFamily="18" charset="2"/>
              <a:buNone/>
              <a:defRPr/>
            </a:pPr>
            <a:r>
              <a:rPr lang="en-AU" sz="14400" dirty="0" smtClean="0">
                <a:latin typeface="+mj-lt"/>
              </a:rPr>
              <a:t>The Word </a:t>
            </a:r>
            <a:r>
              <a:rPr lang="en-AU" sz="14400" dirty="0">
                <a:latin typeface="+mj-lt"/>
              </a:rPr>
              <a:t>of the Lord. </a:t>
            </a:r>
          </a:p>
          <a:p>
            <a:pPr eaLnBrk="1" fontAlgn="auto" hangingPunct="1">
              <a:lnSpc>
                <a:spcPct val="90000"/>
              </a:lnSpc>
              <a:buFont typeface="Wingdings 2" panose="05020102010507070707" pitchFamily="18" charset="2"/>
              <a:buNone/>
              <a:defRPr/>
            </a:pPr>
            <a:r>
              <a:rPr lang="en-AU" sz="14400" b="1" dirty="0" smtClean="0">
                <a:solidFill>
                  <a:schemeClr val="bg1"/>
                </a:solidFill>
              </a:rPr>
              <a:t>All: Thanks be to God.</a:t>
            </a:r>
            <a:endParaRPr lang="en-AU" sz="14400" b="1" dirty="0">
              <a:solidFill>
                <a:schemeClr val="bg1"/>
              </a:solidFill>
            </a:endParaRPr>
          </a:p>
          <a:p>
            <a:pPr marL="274320" indent="-274320" algn="ctr">
              <a:buNone/>
              <a:defRPr/>
            </a:pPr>
            <a:r>
              <a:rPr lang="en-AU" sz="4000" b="1" dirty="0"/>
              <a:t> </a:t>
            </a:r>
            <a:endParaRPr lang="en-US" sz="4000" dirty="0">
              <a:effectLst>
                <a:outerShdw blurRad="38100" dist="38100" dir="2700000" algn="tl">
                  <a:srgbClr val="666633"/>
                </a:outerShdw>
              </a:effectLst>
              <a:latin typeface="+mj-lt"/>
            </a:endParaRPr>
          </a:p>
        </p:txBody>
      </p:sp>
      <p:pic>
        <p:nvPicPr>
          <p:cNvPr id="2" name="Picture 1"/>
          <p:cNvPicPr>
            <a:picLocks noChangeAspect="1"/>
          </p:cNvPicPr>
          <p:nvPr/>
        </p:nvPicPr>
        <p:blipFill>
          <a:blip r:embed="rId2"/>
          <a:stretch>
            <a:fillRect/>
          </a:stretch>
        </p:blipFill>
        <p:spPr>
          <a:xfrm>
            <a:off x="8634844" y="4637744"/>
            <a:ext cx="3074151" cy="2064393"/>
          </a:xfrm>
          <a:prstGeom prst="rect">
            <a:avLst/>
          </a:prstGeom>
        </p:spPr>
      </p:pic>
    </p:spTree>
    <p:extLst>
      <p:ext uri="{BB962C8B-B14F-4D97-AF65-F5344CB8AC3E}">
        <p14:creationId xmlns:p14="http://schemas.microsoft.com/office/powerpoint/2010/main" val="11219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45" y="2869334"/>
            <a:ext cx="10515600" cy="1325563"/>
          </a:xfrm>
        </p:spPr>
        <p:txBody>
          <a:bodyPr>
            <a:normAutofit fontScale="90000"/>
          </a:bodyPr>
          <a:lstStyle/>
          <a:p>
            <a:r>
              <a:rPr lang="en-AU" b="1" dirty="0" smtClean="0"/>
              <a:t>Responsorial Psalm:</a:t>
            </a:r>
            <a:r>
              <a:rPr lang="en-AU" dirty="0" smtClean="0"/>
              <a:t/>
            </a:r>
            <a:br>
              <a:rPr lang="en-AU" dirty="0" smtClean="0"/>
            </a:br>
            <a:r>
              <a:rPr lang="en-US" dirty="0"/>
              <a:t>Psalm 39(40):7-10,17</a:t>
            </a:r>
            <a:r>
              <a:rPr lang="en-AU" b="1" dirty="0"/>
              <a:t/>
            </a:r>
            <a:br>
              <a:rPr lang="en-AU" b="1" dirty="0"/>
            </a:br>
            <a:r>
              <a:rPr lang="en-AU" dirty="0"/>
              <a:t> </a:t>
            </a:r>
            <a:br>
              <a:rPr lang="en-AU" dirty="0"/>
            </a:br>
            <a:r>
              <a:rPr lang="en-AU" dirty="0"/>
              <a:t>Here am I, Lord; I come to do your will.</a:t>
            </a:r>
            <a:br>
              <a:rPr lang="en-AU" dirty="0"/>
            </a:br>
            <a:r>
              <a:rPr lang="en-AU" b="1" dirty="0" smtClean="0">
                <a:solidFill>
                  <a:schemeClr val="bg1"/>
                </a:solidFill>
              </a:rPr>
              <a:t>All: Here </a:t>
            </a:r>
            <a:r>
              <a:rPr lang="en-AU" b="1" dirty="0">
                <a:solidFill>
                  <a:schemeClr val="bg1"/>
                </a:solidFill>
              </a:rPr>
              <a:t>am I, Lord; I come to do your will.</a:t>
            </a:r>
            <a:r>
              <a:rPr lang="en-AU" dirty="0"/>
              <a:t/>
            </a:r>
            <a:br>
              <a:rPr lang="en-AU" dirty="0"/>
            </a:br>
            <a:r>
              <a:rPr lang="en-AU" dirty="0"/>
              <a:t> </a:t>
            </a:r>
            <a:br>
              <a:rPr lang="en-AU" dirty="0"/>
            </a:br>
            <a:r>
              <a:rPr lang="en-AU" dirty="0"/>
              <a:t>You do not ask for sacrifice and offerings,</a:t>
            </a:r>
            <a:br>
              <a:rPr lang="en-AU" dirty="0"/>
            </a:br>
            <a:r>
              <a:rPr lang="en-AU" dirty="0" smtClean="0"/>
              <a:t>but </a:t>
            </a:r>
            <a:r>
              <a:rPr lang="en-AU" dirty="0"/>
              <a:t>an open ear.</a:t>
            </a:r>
            <a:br>
              <a:rPr lang="en-AU" dirty="0"/>
            </a:br>
            <a:r>
              <a:rPr lang="en-AU" dirty="0"/>
              <a:t>You do not ask for holocaust and victim.</a:t>
            </a:r>
            <a:br>
              <a:rPr lang="en-AU" dirty="0"/>
            </a:br>
            <a:r>
              <a:rPr lang="en-AU" dirty="0" smtClean="0"/>
              <a:t>Instead</a:t>
            </a:r>
            <a:r>
              <a:rPr lang="en-AU" dirty="0"/>
              <a:t>, here am I</a:t>
            </a:r>
            <a:r>
              <a:rPr lang="en-AU" dirty="0" smtClean="0"/>
              <a:t>.</a:t>
            </a:r>
            <a:br>
              <a:rPr lang="en-AU" dirty="0" smtClean="0"/>
            </a:br>
            <a:r>
              <a:rPr lang="en-AU" b="1" dirty="0" smtClean="0">
                <a:solidFill>
                  <a:schemeClr val="bg1"/>
                </a:solidFill>
              </a:rPr>
              <a:t>All: Here </a:t>
            </a:r>
            <a:r>
              <a:rPr lang="en-AU" b="1" dirty="0">
                <a:solidFill>
                  <a:schemeClr val="bg1"/>
                </a:solidFill>
              </a:rPr>
              <a:t>am I, Lord; I come to do your will.</a:t>
            </a:r>
            <a:r>
              <a:rPr lang="en-AU" dirty="0"/>
              <a:t/>
            </a:r>
            <a:br>
              <a:rPr lang="en-AU" dirty="0"/>
            </a:br>
            <a:endParaRPr lang="en-AU" dirty="0"/>
          </a:p>
        </p:txBody>
      </p:sp>
    </p:spTree>
    <p:extLst>
      <p:ext uri="{BB962C8B-B14F-4D97-AF65-F5344CB8AC3E}">
        <p14:creationId xmlns:p14="http://schemas.microsoft.com/office/powerpoint/2010/main" val="323635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118" y="270164"/>
            <a:ext cx="11336482" cy="6986528"/>
          </a:xfrm>
          <a:prstGeom prst="rect">
            <a:avLst/>
          </a:prstGeom>
        </p:spPr>
        <p:txBody>
          <a:bodyPr wrap="square">
            <a:spAutoFit/>
          </a:bodyPr>
          <a:lstStyle/>
          <a:p>
            <a:pPr>
              <a:spcAft>
                <a:spcPts val="0"/>
              </a:spcAft>
            </a:pPr>
            <a:r>
              <a:rPr lang="en-AU" sz="3200" dirty="0">
                <a:latin typeface="+mj-lt"/>
                <a:ea typeface="Calibri" panose="020F0502020204030204" pitchFamily="34" charset="0"/>
                <a:cs typeface="Arial" panose="020B0604020202020204" pitchFamily="34" charset="0"/>
              </a:rPr>
              <a:t>In the scroll of the book it stands written</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smtClean="0">
                <a:latin typeface="+mj-lt"/>
                <a:ea typeface="Calibri" panose="020F0502020204030204" pitchFamily="34" charset="0"/>
                <a:cs typeface="Arial" panose="020B0604020202020204" pitchFamily="34" charset="0"/>
              </a:rPr>
              <a:t>that </a:t>
            </a:r>
            <a:r>
              <a:rPr lang="en-AU" sz="3200" dirty="0">
                <a:latin typeface="+mj-lt"/>
                <a:ea typeface="Calibri" panose="020F0502020204030204" pitchFamily="34" charset="0"/>
                <a:cs typeface="Arial" panose="020B0604020202020204" pitchFamily="34" charset="0"/>
              </a:rPr>
              <a:t>I should do your will.</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a:latin typeface="+mj-lt"/>
                <a:ea typeface="Calibri" panose="020F0502020204030204" pitchFamily="34" charset="0"/>
                <a:cs typeface="Arial" panose="020B0604020202020204" pitchFamily="34" charset="0"/>
              </a:rPr>
              <a:t>My God, I delight in your law</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smtClean="0">
                <a:latin typeface="+mj-lt"/>
                <a:ea typeface="Calibri" panose="020F0502020204030204" pitchFamily="34" charset="0"/>
                <a:cs typeface="Arial" panose="020B0604020202020204" pitchFamily="34" charset="0"/>
              </a:rPr>
              <a:t>in </a:t>
            </a:r>
            <a:r>
              <a:rPr lang="en-AU" sz="3200" dirty="0">
                <a:latin typeface="+mj-lt"/>
                <a:ea typeface="Calibri" panose="020F0502020204030204" pitchFamily="34" charset="0"/>
                <a:cs typeface="Arial" panose="020B0604020202020204" pitchFamily="34" charset="0"/>
              </a:rPr>
              <a:t>the depth of my heart.</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a:latin typeface="+mj-lt"/>
                <a:ea typeface="Calibri" panose="020F0502020204030204" pitchFamily="34" charset="0"/>
                <a:cs typeface="Arial" panose="020B0604020202020204" pitchFamily="34" charset="0"/>
              </a:rPr>
              <a:t> </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b="1" dirty="0" smtClean="0">
                <a:solidFill>
                  <a:schemeClr val="bg1"/>
                </a:solidFill>
                <a:latin typeface="+mj-lt"/>
                <a:ea typeface="Calibri" panose="020F0502020204030204" pitchFamily="34" charset="0"/>
                <a:cs typeface="Arial" panose="020B0604020202020204" pitchFamily="34" charset="0"/>
              </a:rPr>
              <a:t>All: Here </a:t>
            </a:r>
            <a:r>
              <a:rPr lang="en-AU" sz="3200" b="1" dirty="0">
                <a:solidFill>
                  <a:schemeClr val="bg1"/>
                </a:solidFill>
                <a:latin typeface="+mj-lt"/>
                <a:ea typeface="Calibri" panose="020F0502020204030204" pitchFamily="34" charset="0"/>
                <a:cs typeface="Arial" panose="020B0604020202020204" pitchFamily="34" charset="0"/>
              </a:rPr>
              <a:t>am I, Lord; I come to do your will.</a:t>
            </a:r>
            <a:endParaRPr lang="en-AU" sz="3200" dirty="0">
              <a:solidFill>
                <a:schemeClr val="bg1"/>
              </a:solidFill>
              <a:latin typeface="+mj-lt"/>
              <a:ea typeface="Calibri" panose="020F0502020204030204" pitchFamily="34" charset="0"/>
              <a:cs typeface="Times New Roman" panose="02020603050405020304" pitchFamily="18" charset="0"/>
            </a:endParaRPr>
          </a:p>
          <a:p>
            <a:pPr>
              <a:spcAft>
                <a:spcPts val="0"/>
              </a:spcAft>
            </a:pPr>
            <a:r>
              <a:rPr lang="en-AU" sz="3200" dirty="0">
                <a:latin typeface="+mj-lt"/>
                <a:ea typeface="Calibri" panose="020F0502020204030204" pitchFamily="34" charset="0"/>
                <a:cs typeface="Arial" panose="020B0604020202020204" pitchFamily="34" charset="0"/>
              </a:rPr>
              <a:t> </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a:latin typeface="+mj-lt"/>
                <a:ea typeface="Calibri" panose="020F0502020204030204" pitchFamily="34" charset="0"/>
                <a:cs typeface="Arial" panose="020B0604020202020204" pitchFamily="34" charset="0"/>
              </a:rPr>
              <a:t>Your justice I have proclaimed</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smtClean="0">
                <a:latin typeface="+mj-lt"/>
                <a:ea typeface="Calibri" panose="020F0502020204030204" pitchFamily="34" charset="0"/>
                <a:cs typeface="Arial" panose="020B0604020202020204" pitchFamily="34" charset="0"/>
              </a:rPr>
              <a:t>in </a:t>
            </a:r>
            <a:r>
              <a:rPr lang="en-AU" sz="3200" dirty="0">
                <a:latin typeface="+mj-lt"/>
                <a:ea typeface="Calibri" panose="020F0502020204030204" pitchFamily="34" charset="0"/>
                <a:cs typeface="Arial" panose="020B0604020202020204" pitchFamily="34" charset="0"/>
              </a:rPr>
              <a:t>the great assembly.</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a:latin typeface="+mj-lt"/>
                <a:ea typeface="Calibri" panose="020F0502020204030204" pitchFamily="34" charset="0"/>
                <a:cs typeface="Arial" panose="020B0604020202020204" pitchFamily="34" charset="0"/>
              </a:rPr>
              <a:t>My lips I have not sealed;</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smtClean="0">
                <a:latin typeface="+mj-lt"/>
                <a:ea typeface="Calibri" panose="020F0502020204030204" pitchFamily="34" charset="0"/>
                <a:cs typeface="Arial" panose="020B0604020202020204" pitchFamily="34" charset="0"/>
              </a:rPr>
              <a:t>you </a:t>
            </a:r>
            <a:r>
              <a:rPr lang="en-AU" sz="3200" dirty="0">
                <a:latin typeface="+mj-lt"/>
                <a:ea typeface="Calibri" panose="020F0502020204030204" pitchFamily="34" charset="0"/>
                <a:cs typeface="Arial" panose="020B0604020202020204" pitchFamily="34" charset="0"/>
              </a:rPr>
              <a:t>know it, O Lord.</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dirty="0">
                <a:latin typeface="+mj-lt"/>
                <a:ea typeface="Calibri" panose="020F0502020204030204" pitchFamily="34" charset="0"/>
                <a:cs typeface="Arial" panose="020B0604020202020204" pitchFamily="34" charset="0"/>
              </a:rPr>
              <a:t> </a:t>
            </a:r>
            <a:endParaRPr lang="en-AU" sz="3200" dirty="0">
              <a:latin typeface="+mj-lt"/>
              <a:ea typeface="Calibri" panose="020F0502020204030204" pitchFamily="34" charset="0"/>
              <a:cs typeface="Times New Roman" panose="02020603050405020304" pitchFamily="18" charset="0"/>
            </a:endParaRPr>
          </a:p>
          <a:p>
            <a:pPr>
              <a:spcAft>
                <a:spcPts val="0"/>
              </a:spcAft>
            </a:pPr>
            <a:r>
              <a:rPr lang="en-AU" sz="3200" b="1" dirty="0" smtClean="0">
                <a:solidFill>
                  <a:schemeClr val="bg1"/>
                </a:solidFill>
                <a:latin typeface="+mj-lt"/>
                <a:ea typeface="Calibri" panose="020F0502020204030204" pitchFamily="34" charset="0"/>
                <a:cs typeface="Arial" panose="020B0604020202020204" pitchFamily="34" charset="0"/>
              </a:rPr>
              <a:t>All: Here </a:t>
            </a:r>
            <a:r>
              <a:rPr lang="en-AU" sz="3200" b="1" dirty="0">
                <a:solidFill>
                  <a:schemeClr val="bg1"/>
                </a:solidFill>
                <a:latin typeface="+mj-lt"/>
                <a:ea typeface="Calibri" panose="020F0502020204030204" pitchFamily="34" charset="0"/>
                <a:cs typeface="Arial" panose="020B0604020202020204" pitchFamily="34" charset="0"/>
              </a:rPr>
              <a:t>am I, Lord; I come to do your will.</a:t>
            </a:r>
            <a:endParaRPr lang="en-AU" sz="3200" dirty="0">
              <a:solidFill>
                <a:schemeClr val="bg1"/>
              </a:solidFill>
              <a:latin typeface="+mj-lt"/>
              <a:ea typeface="Calibri" panose="020F0502020204030204" pitchFamily="34" charset="0"/>
              <a:cs typeface="Times New Roman" panose="02020603050405020304" pitchFamily="18" charset="0"/>
            </a:endParaRPr>
          </a:p>
          <a:p>
            <a:pPr>
              <a:spcAft>
                <a:spcPts val="0"/>
              </a:spcAft>
            </a:pPr>
            <a:r>
              <a:rPr lang="en-AU" sz="3200" dirty="0">
                <a:latin typeface="Cambria" panose="02040503050406030204" pitchFamily="18" charset="0"/>
                <a:ea typeface="Calibri" panose="020F0502020204030204" pitchFamily="34" charset="0"/>
                <a:cs typeface="Arial" panose="020B0604020202020204" pitchFamily="34" charset="0"/>
              </a:rPr>
              <a:t> </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450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1819851"/>
            <a:ext cx="10515600" cy="1325563"/>
          </a:xfrm>
        </p:spPr>
        <p:txBody>
          <a:bodyPr>
            <a:normAutofit fontScale="90000"/>
          </a:bodyPr>
          <a:lstStyle/>
          <a:p>
            <a:r>
              <a:rPr lang="en-AU" b="1" dirty="0" smtClean="0">
                <a:solidFill>
                  <a:schemeClr val="bg1"/>
                </a:solidFill>
                <a:latin typeface="+mn-lt"/>
              </a:rPr>
              <a:t/>
            </a:r>
            <a:br>
              <a:rPr lang="en-AU" b="1" dirty="0" smtClean="0">
                <a:solidFill>
                  <a:schemeClr val="bg1"/>
                </a:solidFill>
                <a:latin typeface="+mn-lt"/>
              </a:rPr>
            </a:br>
            <a:r>
              <a:rPr lang="en-AU" dirty="0"/>
              <a:t>O let there be rejoicing and gladness</a:t>
            </a:r>
            <a:br>
              <a:rPr lang="en-AU" dirty="0"/>
            </a:br>
            <a:r>
              <a:rPr lang="en-AU" dirty="0" smtClean="0"/>
              <a:t>for </a:t>
            </a:r>
            <a:r>
              <a:rPr lang="en-AU" dirty="0"/>
              <a:t>all who seek you.</a:t>
            </a:r>
            <a:br>
              <a:rPr lang="en-AU" dirty="0"/>
            </a:br>
            <a:r>
              <a:rPr lang="en-AU" dirty="0"/>
              <a:t>Let them ever say: ‘The Lord is great’,</a:t>
            </a:r>
            <a:br>
              <a:rPr lang="en-AU" dirty="0"/>
            </a:br>
            <a:r>
              <a:rPr lang="en-AU" dirty="0" smtClean="0"/>
              <a:t>who </a:t>
            </a:r>
            <a:r>
              <a:rPr lang="en-AU" dirty="0"/>
              <a:t>love your saving help.</a:t>
            </a:r>
            <a:br>
              <a:rPr lang="en-AU" dirty="0"/>
            </a:br>
            <a:r>
              <a:rPr lang="en-AU" dirty="0">
                <a:solidFill>
                  <a:schemeClr val="bg1"/>
                </a:solidFill>
              </a:rPr>
              <a:t> </a:t>
            </a:r>
            <a:br>
              <a:rPr lang="en-AU" dirty="0">
                <a:solidFill>
                  <a:schemeClr val="bg1"/>
                </a:solidFill>
              </a:rPr>
            </a:br>
            <a:r>
              <a:rPr lang="en-AU" dirty="0" smtClean="0">
                <a:solidFill>
                  <a:schemeClr val="bg1"/>
                </a:solidFill>
              </a:rPr>
              <a:t>All:</a:t>
            </a:r>
            <a:r>
              <a:rPr lang="en-AU" b="1" dirty="0" smtClean="0">
                <a:solidFill>
                  <a:schemeClr val="bg1"/>
                </a:solidFill>
              </a:rPr>
              <a:t> Here </a:t>
            </a:r>
            <a:r>
              <a:rPr lang="en-AU" b="1" dirty="0">
                <a:solidFill>
                  <a:schemeClr val="bg1"/>
                </a:solidFill>
              </a:rPr>
              <a:t>am I, Lord; I come to do your will.</a:t>
            </a:r>
            <a:r>
              <a:rPr lang="en-AU" dirty="0"/>
              <a:t/>
            </a:r>
            <a:br>
              <a:rPr lang="en-AU" dirty="0"/>
            </a:br>
            <a:r>
              <a:rPr lang="en-AU" dirty="0"/>
              <a:t/>
            </a:r>
            <a:br>
              <a:rPr lang="en-AU" dirty="0"/>
            </a:br>
            <a:endParaRPr lang="en-AU" dirty="0"/>
          </a:p>
        </p:txBody>
      </p:sp>
    </p:spTree>
    <p:extLst>
      <p:ext uri="{BB962C8B-B14F-4D97-AF65-F5344CB8AC3E}">
        <p14:creationId xmlns:p14="http://schemas.microsoft.com/office/powerpoint/2010/main" val="134182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 y="2983634"/>
            <a:ext cx="11856028" cy="1325563"/>
          </a:xfrm>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Second Reading: </a:t>
            </a:r>
            <a:r>
              <a:rPr lang="en-US" sz="4000" dirty="0" smtClean="0"/>
              <a:t>A reading from </a:t>
            </a:r>
            <a:r>
              <a:rPr lang="en-US" sz="3600" dirty="0" smtClean="0"/>
              <a:t>Colossians </a:t>
            </a:r>
            <a:r>
              <a:rPr lang="en-US" sz="3600" dirty="0"/>
              <a:t>3:12-15	</a:t>
            </a:r>
            <a:r>
              <a:rPr lang="en-US" sz="3600" dirty="0" smtClean="0"/>
              <a:t/>
            </a:r>
            <a:br>
              <a:rPr lang="en-US" sz="3600" dirty="0" smtClean="0"/>
            </a:br>
            <a:r>
              <a:rPr lang="en-US" sz="800" dirty="0"/>
              <a:t/>
            </a:r>
            <a:br>
              <a:rPr lang="en-US" sz="800" dirty="0"/>
            </a:br>
            <a:r>
              <a:rPr lang="en-US" sz="800" dirty="0" smtClean="0"/>
              <a:t/>
            </a:r>
            <a:br>
              <a:rPr lang="en-US" sz="800" dirty="0" smtClean="0"/>
            </a:br>
            <a:r>
              <a:rPr lang="en-US" sz="4000" dirty="0" smtClean="0"/>
              <a:t>You </a:t>
            </a:r>
            <a:r>
              <a:rPr lang="en-US" sz="4000" dirty="0"/>
              <a:t>are God’s chosen race, his saints; he loves you, and you should be clothed in sincere compassion, in kindness and humility, gentleness and patience. Bear with one another; forgive each other as soon as a quarrel begins. The Lord has forgiven you; now you must do the same. Over all these clothes, to keep them together and complete them, put on love. And may the peace of Christ reign in your hearts, because it is for this that you were called together as parts of one body. Always be thankful</a:t>
            </a:r>
            <a:r>
              <a:rPr lang="en-US" sz="4000" dirty="0" smtClean="0"/>
              <a:t>.</a:t>
            </a:r>
            <a:br>
              <a:rPr lang="en-US" sz="4000" dirty="0" smtClean="0"/>
            </a:br>
            <a:r>
              <a:rPr lang="en-US" sz="800" dirty="0" smtClean="0"/>
              <a:t/>
            </a:r>
            <a:br>
              <a:rPr lang="en-US" sz="800" dirty="0" smtClean="0"/>
            </a:br>
            <a:r>
              <a:rPr lang="en-US" sz="800" dirty="0"/>
              <a:t/>
            </a:r>
            <a:br>
              <a:rPr lang="en-US" sz="800" dirty="0"/>
            </a:br>
            <a:r>
              <a:rPr lang="en-US" sz="4000" dirty="0" smtClean="0"/>
              <a:t>The </a:t>
            </a:r>
            <a:r>
              <a:rPr lang="en-US" sz="4000" dirty="0"/>
              <a:t>Word of the Lord</a:t>
            </a:r>
            <a:r>
              <a:rPr lang="en-AU" sz="4000" dirty="0"/>
              <a:t/>
            </a:r>
            <a:br>
              <a:rPr lang="en-AU" sz="4000" dirty="0"/>
            </a:br>
            <a:r>
              <a:rPr lang="en-US" sz="4000" b="1" dirty="0"/>
              <a:t> </a:t>
            </a:r>
            <a:r>
              <a:rPr lang="en-US" sz="4000" b="1" dirty="0" smtClean="0">
                <a:solidFill>
                  <a:schemeClr val="bg1"/>
                </a:solidFill>
              </a:rPr>
              <a:t>All</a:t>
            </a:r>
            <a:r>
              <a:rPr lang="en-US" sz="4000" b="1" dirty="0">
                <a:solidFill>
                  <a:schemeClr val="bg1"/>
                </a:solidFill>
              </a:rPr>
              <a:t>: Thanks be to God</a:t>
            </a:r>
            <a:r>
              <a:rPr lang="en-AU" sz="8800" dirty="0"/>
              <a:t/>
            </a:r>
            <a:br>
              <a:rPr lang="en-AU" sz="8800" dirty="0"/>
            </a:br>
            <a:r>
              <a:rPr lang="en-AU" sz="9600" b="1" dirty="0"/>
              <a:t/>
            </a:r>
            <a:br>
              <a:rPr lang="en-AU" sz="9600" b="1" dirty="0"/>
            </a:br>
            <a:endParaRPr lang="en-AU" dirty="0"/>
          </a:p>
        </p:txBody>
      </p:sp>
    </p:spTree>
    <p:extLst>
      <p:ext uri="{BB962C8B-B14F-4D97-AF65-F5344CB8AC3E}">
        <p14:creationId xmlns:p14="http://schemas.microsoft.com/office/powerpoint/2010/main" val="373830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097" y="731025"/>
            <a:ext cx="11720946" cy="1077218"/>
          </a:xfrm>
          <a:prstGeom prst="rect">
            <a:avLst/>
          </a:prstGeom>
        </p:spPr>
        <p:txBody>
          <a:bodyPr wrap="square">
            <a:spAutoFit/>
          </a:bodyPr>
          <a:lstStyle/>
          <a:p>
            <a:endParaRPr lang="en-US" sz="3200" dirty="0" smtClean="0"/>
          </a:p>
          <a:p>
            <a:r>
              <a:rPr lang="en-US" sz="3200" b="1" i="1" dirty="0"/>
              <a:t> </a:t>
            </a:r>
            <a:endParaRPr lang="en-AU" sz="3200" dirty="0"/>
          </a:p>
        </p:txBody>
      </p:sp>
      <p:sp>
        <p:nvSpPr>
          <p:cNvPr id="14" name="Title 13"/>
          <p:cNvSpPr>
            <a:spLocks noGrp="1"/>
          </p:cNvSpPr>
          <p:nvPr>
            <p:ph type="title"/>
          </p:nvPr>
        </p:nvSpPr>
        <p:spPr>
          <a:xfrm>
            <a:off x="352097" y="2620970"/>
            <a:ext cx="11597447" cy="1325563"/>
          </a:xfrm>
        </p:spPr>
        <p:txBody>
          <a:bodyPr>
            <a:normAutofit fontScale="90000"/>
          </a:bodyPr>
          <a:lstStyle/>
          <a:p>
            <a:r>
              <a:rPr lang="en-US" dirty="0"/>
              <a:t>We warmly welcome you all here this evening to </a:t>
            </a:r>
            <a:r>
              <a:rPr lang="en-US" dirty="0" err="1"/>
              <a:t>Nulungu</a:t>
            </a:r>
            <a:r>
              <a:rPr lang="en-US" dirty="0"/>
              <a:t> Chapel. We gather together in thanksgiving for our many successes as Year 12 graduating students, and pray that as we continue our lives beyond St Mary’s College, we go forth with listening hearts. Our theme for the Mass is Going Beyond, the same theme as our retreat held at the beginning of the year. During this retreat, we explored how God’s Word compels us to move beyond our own immediate needs and reach out to others, to go beyond the limitations we and others put on us, and strive to excel in all we do. </a:t>
            </a:r>
            <a:endParaRPr lang="en-AU" dirty="0"/>
          </a:p>
        </p:txBody>
      </p:sp>
    </p:spTree>
    <p:extLst>
      <p:ext uri="{BB962C8B-B14F-4D97-AF65-F5344CB8AC3E}">
        <p14:creationId xmlns:p14="http://schemas.microsoft.com/office/powerpoint/2010/main" val="3543207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461010" y="1131029"/>
            <a:ext cx="7124700" cy="923925"/>
          </a:xfrm>
        </p:spPr>
        <p:txBody>
          <a:bodyPr>
            <a:normAutofit fontScale="90000"/>
          </a:bodyPr>
          <a:lstStyle/>
          <a:p>
            <a:pPr eaLnBrk="1" hangingPunct="1"/>
            <a:r>
              <a:rPr lang="en-AU" altLang="en-US" b="1" dirty="0" smtClean="0">
                <a:latin typeface="+mn-lt"/>
                <a:cs typeface="Trebuchet MS" panose="020B0603020202020204" pitchFamily="34" charset="0"/>
              </a:rPr>
              <a:t/>
            </a:r>
            <a:br>
              <a:rPr lang="en-AU" altLang="en-US" b="1" dirty="0" smtClean="0">
                <a:latin typeface="+mn-lt"/>
                <a:cs typeface="Trebuchet MS" panose="020B0603020202020204" pitchFamily="34" charset="0"/>
              </a:rPr>
            </a:br>
            <a:r>
              <a:rPr lang="en-AU" altLang="en-US" b="1" dirty="0" smtClean="0">
                <a:latin typeface="+mn-lt"/>
                <a:cs typeface="Trebuchet MS" panose="020B0603020202020204" pitchFamily="34" charset="0"/>
              </a:rPr>
              <a:t>Gospel Acclamation:</a:t>
            </a:r>
          </a:p>
        </p:txBody>
      </p:sp>
      <p:sp>
        <p:nvSpPr>
          <p:cNvPr id="28675" name="Content Placeholder 5"/>
          <p:cNvSpPr>
            <a:spLocks noGrp="1"/>
          </p:cNvSpPr>
          <p:nvPr>
            <p:ph idx="1"/>
          </p:nvPr>
        </p:nvSpPr>
        <p:spPr>
          <a:xfrm>
            <a:off x="461010" y="1380411"/>
            <a:ext cx="11261715" cy="4052887"/>
          </a:xfrm>
        </p:spPr>
        <p:txBody>
          <a:bodyPr>
            <a:normAutofit fontScale="47500" lnSpcReduction="20000"/>
          </a:bodyPr>
          <a:lstStyle/>
          <a:p>
            <a:pPr marL="0" indent="0">
              <a:buNone/>
            </a:pPr>
            <a:r>
              <a:rPr lang="en-US" sz="4400" b="1" dirty="0">
                <a:latin typeface="+mj-lt"/>
              </a:rPr>
              <a:t>				</a:t>
            </a:r>
            <a:r>
              <a:rPr lang="en-US" sz="4400" b="1" i="1" dirty="0">
                <a:latin typeface="+mj-lt"/>
              </a:rPr>
              <a:t>	</a:t>
            </a:r>
            <a:endParaRPr lang="en-AU" sz="4400" b="1" dirty="0">
              <a:latin typeface="+mj-lt"/>
            </a:endParaRPr>
          </a:p>
          <a:p>
            <a:pPr marL="0" indent="0">
              <a:buNone/>
            </a:pPr>
            <a:endParaRPr lang="en-US" sz="16000" b="1" dirty="0" smtClean="0">
              <a:solidFill>
                <a:schemeClr val="bg1"/>
              </a:solidFill>
              <a:latin typeface="+mj-lt"/>
            </a:endParaRPr>
          </a:p>
          <a:p>
            <a:pPr marL="0" indent="0">
              <a:buNone/>
            </a:pPr>
            <a:r>
              <a:rPr lang="en-US" sz="10000" b="1" dirty="0" smtClean="0">
                <a:solidFill>
                  <a:schemeClr val="bg1"/>
                </a:solidFill>
                <a:latin typeface="+mj-lt"/>
              </a:rPr>
              <a:t>All: Alleluia</a:t>
            </a:r>
            <a:r>
              <a:rPr lang="en-US" sz="10000" b="1" dirty="0">
                <a:solidFill>
                  <a:schemeClr val="bg1"/>
                </a:solidFill>
                <a:latin typeface="+mj-lt"/>
              </a:rPr>
              <a:t>, Alleluia</a:t>
            </a:r>
            <a:r>
              <a:rPr lang="en-US" sz="10000" b="1" dirty="0" smtClean="0">
                <a:solidFill>
                  <a:schemeClr val="bg1"/>
                </a:solidFill>
                <a:latin typeface="+mj-lt"/>
              </a:rPr>
              <a:t>!</a:t>
            </a:r>
          </a:p>
          <a:p>
            <a:pPr marL="0" indent="0">
              <a:buNone/>
            </a:pPr>
            <a:r>
              <a:rPr lang="en-US" sz="10000" b="1" dirty="0">
                <a:solidFill>
                  <a:schemeClr val="bg1"/>
                </a:solidFill>
                <a:latin typeface="+mj-lt"/>
              </a:rPr>
              <a:t>Come and listen, and I will tell what great things God has done for me.</a:t>
            </a:r>
            <a:endParaRPr lang="en-AU" sz="10000" b="1" dirty="0">
              <a:solidFill>
                <a:schemeClr val="bg1"/>
              </a:solidFill>
              <a:latin typeface="+mj-lt"/>
            </a:endParaRPr>
          </a:p>
          <a:p>
            <a:pPr marL="0" indent="0">
              <a:buNone/>
            </a:pPr>
            <a:r>
              <a:rPr lang="en-US" sz="10000" b="1" dirty="0" smtClean="0">
                <a:solidFill>
                  <a:schemeClr val="bg1"/>
                </a:solidFill>
                <a:latin typeface="+mj-lt"/>
              </a:rPr>
              <a:t>Alleluia</a:t>
            </a:r>
            <a:r>
              <a:rPr lang="en-US" sz="10000" b="1" dirty="0">
                <a:solidFill>
                  <a:schemeClr val="bg1"/>
                </a:solidFill>
                <a:latin typeface="+mj-lt"/>
              </a:rPr>
              <a:t>!</a:t>
            </a:r>
            <a:endParaRPr lang="en-AU" sz="10000" b="1" dirty="0">
              <a:solidFill>
                <a:schemeClr val="bg1"/>
              </a:solidFill>
              <a:latin typeface="+mj-lt"/>
            </a:endParaRPr>
          </a:p>
          <a:p>
            <a:pPr marL="0" indent="0">
              <a:buNone/>
            </a:pPr>
            <a:endParaRPr lang="en-AU" altLang="en-US" sz="4400" b="1" dirty="0">
              <a:solidFill>
                <a:schemeClr val="bg1"/>
              </a:solidFill>
            </a:endParaRPr>
          </a:p>
        </p:txBody>
      </p:sp>
      <p:sp>
        <p:nvSpPr>
          <p:cNvPr id="2" name="Rectangle 1"/>
          <p:cNvSpPr/>
          <p:nvPr/>
        </p:nvSpPr>
        <p:spPr>
          <a:xfrm>
            <a:off x="461010" y="355661"/>
            <a:ext cx="6894260" cy="646331"/>
          </a:xfrm>
          <a:prstGeom prst="rect">
            <a:avLst/>
          </a:prstGeom>
        </p:spPr>
        <p:txBody>
          <a:bodyPr wrap="none">
            <a:spAutoFit/>
          </a:bodyPr>
          <a:lstStyle/>
          <a:p>
            <a:r>
              <a:rPr lang="en-US" sz="3600" i="1" dirty="0">
                <a:latin typeface="+mj-lt"/>
                <a:ea typeface="Times New Roman" panose="02020603050405020304" pitchFamily="18" charset="0"/>
                <a:cs typeface="Arial" panose="020B0604020202020204" pitchFamily="34" charset="0"/>
              </a:rPr>
              <a:t>Please stand to welcome the Gospel </a:t>
            </a:r>
            <a:endParaRPr lang="en-AU" sz="3600" i="1" dirty="0">
              <a:latin typeface="+mj-lt"/>
            </a:endParaRPr>
          </a:p>
        </p:txBody>
      </p:sp>
    </p:spTree>
    <p:extLst>
      <p:ext uri="{BB962C8B-B14F-4D97-AF65-F5344CB8AC3E}">
        <p14:creationId xmlns:p14="http://schemas.microsoft.com/office/powerpoint/2010/main" val="147976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69" y="194311"/>
            <a:ext cx="11773951" cy="6343124"/>
          </a:xfrm>
        </p:spPr>
        <p:txBody>
          <a:bodyPr>
            <a:normAutofit fontScale="90000"/>
          </a:bodyPr>
          <a:lstStyle/>
          <a:p>
            <a:pPr marL="447675" indent="-382588">
              <a:defRPr/>
            </a:pPr>
            <a:r>
              <a:rPr lang="en-AU" dirty="0"/>
              <a:t/>
            </a:r>
            <a:br>
              <a:rPr lang="en-AU" dirty="0"/>
            </a:br>
            <a:r>
              <a:rPr lang="en-AU" dirty="0" smtClean="0"/>
              <a:t/>
            </a:r>
            <a:br>
              <a:rPr lang="en-AU" dirty="0" smtClean="0"/>
            </a:br>
            <a:r>
              <a:rPr lang="en-AU" dirty="0" smtClean="0"/>
              <a:t/>
            </a:r>
            <a:br>
              <a:rPr lang="en-AU" dirty="0" smtClean="0"/>
            </a:br>
            <a:r>
              <a:rPr lang="en-AU" sz="4900" dirty="0" smtClean="0"/>
              <a:t>Priest: The </a:t>
            </a:r>
            <a:r>
              <a:rPr lang="en-AU" sz="4900" dirty="0"/>
              <a:t>Lord be with </a:t>
            </a:r>
            <a:r>
              <a:rPr lang="en-AU" sz="4900" dirty="0" smtClean="0"/>
              <a:t>you</a:t>
            </a:r>
            <a:br>
              <a:rPr lang="en-AU" sz="4900" dirty="0" smtClean="0"/>
            </a:br>
            <a:r>
              <a:rPr lang="en-AU" sz="4900" dirty="0"/>
              <a:t/>
            </a:r>
            <a:br>
              <a:rPr lang="en-AU" sz="4900" dirty="0"/>
            </a:br>
            <a:r>
              <a:rPr lang="en-AU" sz="4900" b="1" dirty="0" smtClean="0">
                <a:solidFill>
                  <a:schemeClr val="bg1"/>
                </a:solidFill>
              </a:rPr>
              <a:t>All: And </a:t>
            </a:r>
            <a:r>
              <a:rPr lang="en-AU" sz="4900" b="1" dirty="0">
                <a:solidFill>
                  <a:schemeClr val="bg1"/>
                </a:solidFill>
              </a:rPr>
              <a:t>with your spirit.</a:t>
            </a:r>
            <a:br>
              <a:rPr lang="en-AU" sz="4900" b="1" dirty="0">
                <a:solidFill>
                  <a:schemeClr val="bg1"/>
                </a:solidFill>
              </a:rPr>
            </a:br>
            <a:r>
              <a:rPr lang="en-AU" sz="4900" b="1" dirty="0" smtClean="0">
                <a:solidFill>
                  <a:schemeClr val="bg1"/>
                </a:solidFill>
              </a:rPr>
              <a:t/>
            </a:r>
            <a:br>
              <a:rPr lang="en-AU" sz="4900" b="1" dirty="0" smtClean="0">
                <a:solidFill>
                  <a:schemeClr val="bg1"/>
                </a:solidFill>
              </a:rPr>
            </a:br>
            <a:r>
              <a:rPr lang="en-AU" sz="4900" dirty="0" smtClean="0"/>
              <a:t>Priest: A </a:t>
            </a:r>
            <a:r>
              <a:rPr lang="en-AU" sz="4900" dirty="0"/>
              <a:t>reading from the </a:t>
            </a:r>
            <a:r>
              <a:rPr lang="en-AU" sz="4900" dirty="0" smtClean="0"/>
              <a:t>Holy </a:t>
            </a:r>
            <a:r>
              <a:rPr lang="en-AU" sz="4900" dirty="0"/>
              <a:t>Gospel according </a:t>
            </a:r>
            <a:r>
              <a:rPr lang="en-AU" sz="4900" dirty="0" smtClean="0"/>
              <a:t>to Matthew.</a:t>
            </a:r>
            <a:br>
              <a:rPr lang="en-AU" sz="4900" dirty="0" smtClean="0"/>
            </a:br>
            <a:r>
              <a:rPr lang="en-AU" sz="4900" dirty="0"/>
              <a:t/>
            </a:r>
            <a:br>
              <a:rPr lang="en-AU" sz="4900" dirty="0"/>
            </a:br>
            <a:r>
              <a:rPr lang="en-AU" sz="4900" b="1" dirty="0" smtClean="0">
                <a:solidFill>
                  <a:schemeClr val="bg1"/>
                </a:solidFill>
              </a:rPr>
              <a:t>All: Glory to you</a:t>
            </a:r>
            <a:r>
              <a:rPr lang="en-AU" sz="4900" b="1" dirty="0">
                <a:solidFill>
                  <a:schemeClr val="bg1"/>
                </a:solidFill>
              </a:rPr>
              <a:t>, </a:t>
            </a:r>
            <a:r>
              <a:rPr lang="en-AU" sz="4900" b="1" dirty="0" smtClean="0">
                <a:solidFill>
                  <a:schemeClr val="bg1"/>
                </a:solidFill>
              </a:rPr>
              <a:t>O Lord</a:t>
            </a:r>
            <a:r>
              <a:rPr lang="en-AU" b="1" dirty="0">
                <a:solidFill>
                  <a:srgbClr val="FFFF00"/>
                </a:solidFill>
                <a:latin typeface="+mn-lt"/>
              </a:rPr>
              <a:t/>
            </a:r>
            <a:br>
              <a:rPr lang="en-AU" b="1" dirty="0">
                <a:solidFill>
                  <a:srgbClr val="FFFF00"/>
                </a:solidFill>
                <a:latin typeface="+mn-lt"/>
              </a:rPr>
            </a:br>
            <a:endParaRPr lang="en-AU" dirty="0">
              <a:latin typeface="+mn-lt"/>
            </a:endParaRPr>
          </a:p>
        </p:txBody>
      </p:sp>
      <p:sp>
        <p:nvSpPr>
          <p:cNvPr id="3" name="Rectangle 2"/>
          <p:cNvSpPr/>
          <p:nvPr/>
        </p:nvSpPr>
        <p:spPr>
          <a:xfrm>
            <a:off x="733096" y="480113"/>
            <a:ext cx="4090364" cy="646331"/>
          </a:xfrm>
          <a:prstGeom prst="rect">
            <a:avLst/>
          </a:prstGeom>
        </p:spPr>
        <p:txBody>
          <a:bodyPr wrap="square">
            <a:spAutoFit/>
          </a:bodyPr>
          <a:lstStyle/>
          <a:p>
            <a:r>
              <a:rPr lang="en-AU" sz="3600" b="1" dirty="0">
                <a:latin typeface="Tekton Pro Ext" pitchFamily="34" charset="0"/>
              </a:rPr>
              <a:t>Gospel </a:t>
            </a:r>
            <a:r>
              <a:rPr lang="en-AU" sz="3600" b="1" dirty="0" smtClean="0">
                <a:latin typeface="Tekton Pro Ext" pitchFamily="34" charset="0"/>
              </a:rPr>
              <a:t>Reading:</a:t>
            </a:r>
            <a:endParaRPr lang="en-AU" sz="3600" b="1" dirty="0"/>
          </a:p>
        </p:txBody>
      </p:sp>
    </p:spTree>
    <p:extLst>
      <p:ext uri="{BB962C8B-B14F-4D97-AF65-F5344CB8AC3E}">
        <p14:creationId xmlns:p14="http://schemas.microsoft.com/office/powerpoint/2010/main" val="3463016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243146" y="2922661"/>
            <a:ext cx="12078393" cy="1325563"/>
          </a:xfrm>
        </p:spPr>
        <p:txBody>
          <a:bodyPr>
            <a:normAutofit fontScale="90000"/>
          </a:bodyPr>
          <a:lstStyle/>
          <a:p>
            <a:r>
              <a:rPr lang="en-US" altLang="en-US" b="1" dirty="0" smtClean="0">
                <a:cs typeface="Trebuchet MS" panose="020B0603020202020204" pitchFamily="34" charset="0"/>
              </a:rPr>
              <a:t/>
            </a:r>
            <a:br>
              <a:rPr lang="en-US" altLang="en-US" b="1" dirty="0" smtClean="0">
                <a:cs typeface="Trebuchet MS" panose="020B0603020202020204" pitchFamily="34" charset="0"/>
              </a:rPr>
            </a:br>
            <a:r>
              <a:rPr lang="en-US" altLang="en-US" b="1" dirty="0">
                <a:cs typeface="Trebuchet MS" panose="020B0603020202020204" pitchFamily="34" charset="0"/>
              </a:rPr>
              <a:t/>
            </a:r>
            <a:br>
              <a:rPr lang="en-US" altLang="en-US" b="1" dirty="0">
                <a:cs typeface="Trebuchet MS" panose="020B0603020202020204" pitchFamily="34" charset="0"/>
              </a:rPr>
            </a:br>
            <a:r>
              <a:rPr lang="en-US" altLang="en-US" b="1" dirty="0" err="1" smtClean="0">
                <a:cs typeface="Trebuchet MS" panose="020B0603020202020204" pitchFamily="34" charset="0"/>
              </a:rPr>
              <a:t>Gospel:</a:t>
            </a:r>
            <a:r>
              <a:rPr lang="en-US" b="1" dirty="0" err="1" smtClean="0"/>
              <a:t>Matthew</a:t>
            </a:r>
            <a:r>
              <a:rPr lang="en-US" b="1" dirty="0" smtClean="0"/>
              <a:t> </a:t>
            </a:r>
            <a:r>
              <a:rPr lang="en-US" b="1" dirty="0"/>
              <a:t>28:16-20</a:t>
            </a:r>
            <a:r>
              <a:rPr lang="en-AU" dirty="0"/>
              <a:t/>
            </a:r>
            <a:br>
              <a:rPr lang="en-AU" dirty="0"/>
            </a:br>
            <a:r>
              <a:rPr lang="en-AU" b="1" dirty="0" smtClean="0"/>
              <a:t>Priest</a:t>
            </a:r>
            <a:r>
              <a:rPr lang="en-AU" dirty="0" smtClean="0"/>
              <a:t>: </a:t>
            </a:r>
            <a:r>
              <a:rPr lang="en-AU" dirty="0"/>
              <a:t/>
            </a:r>
            <a:br>
              <a:rPr lang="en-AU" dirty="0"/>
            </a:br>
            <a:r>
              <a:rPr lang="en-AU" dirty="0" smtClean="0"/>
              <a:t>T</a:t>
            </a:r>
            <a:r>
              <a:rPr lang="en-US" dirty="0" smtClean="0"/>
              <a:t>he </a:t>
            </a:r>
            <a:r>
              <a:rPr lang="en-US" dirty="0"/>
              <a:t>eleven disciples went to the hill in Galilee where Jesus had told them to go. When they saw him, they worshipped him, even though some of them doubted. Jesus drew near and said to them, “I have been given all authority in heaven and on earth. Go, then, to all peoples everywhere and make them my disciples: </a:t>
            </a:r>
            <a:r>
              <a:rPr lang="en-US" dirty="0" err="1"/>
              <a:t>baptise</a:t>
            </a:r>
            <a:r>
              <a:rPr lang="en-US" dirty="0"/>
              <a:t> them in the name of the Father, the Son and the Holy Spirit, and teach them to obey everything I have commanded you. And I will be with you always, to the end of the age. </a:t>
            </a:r>
            <a:r>
              <a:rPr lang="en-AU" dirty="0"/>
              <a:t/>
            </a:r>
            <a:br>
              <a:rPr lang="en-AU" dirty="0"/>
            </a:br>
            <a:r>
              <a:rPr lang="en-US" altLang="en-US" b="1" dirty="0" smtClean="0">
                <a:cs typeface="Trebuchet MS" panose="020B0603020202020204" pitchFamily="34" charset="0"/>
              </a:rPr>
              <a:t/>
            </a:r>
            <a:br>
              <a:rPr lang="en-US" altLang="en-US" b="1" dirty="0" smtClean="0">
                <a:cs typeface="Trebuchet MS" panose="020B0603020202020204" pitchFamily="34" charset="0"/>
              </a:rPr>
            </a:br>
            <a:r>
              <a:rPr lang="en-US" altLang="en-US" sz="1000" b="1" dirty="0" smtClean="0">
                <a:cs typeface="Trebuchet MS" panose="020B0603020202020204" pitchFamily="34" charset="0"/>
              </a:rPr>
              <a:t/>
            </a:r>
            <a:br>
              <a:rPr lang="en-US" altLang="en-US" sz="1000" b="1" dirty="0" smtClean="0">
                <a:cs typeface="Trebuchet MS" panose="020B0603020202020204" pitchFamily="34" charset="0"/>
              </a:rPr>
            </a:br>
            <a:r>
              <a:rPr lang="en-US" sz="4100" dirty="0" smtClean="0">
                <a:latin typeface="+mn-lt"/>
              </a:rPr>
              <a:t/>
            </a:r>
            <a:br>
              <a:rPr lang="en-US" sz="4100" dirty="0" smtClean="0">
                <a:latin typeface="+mn-lt"/>
              </a:rPr>
            </a:br>
            <a:endParaRPr lang="en-US" altLang="en-US" sz="4100" dirty="0" smtClean="0">
              <a:latin typeface="+mn-lt"/>
              <a:cs typeface="Trebuchet MS" panose="020B0603020202020204" pitchFamily="34" charset="0"/>
            </a:endParaRPr>
          </a:p>
        </p:txBody>
      </p:sp>
    </p:spTree>
    <p:extLst>
      <p:ext uri="{BB962C8B-B14F-4D97-AF65-F5344CB8AC3E}">
        <p14:creationId xmlns:p14="http://schemas.microsoft.com/office/powerpoint/2010/main" val="252122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2319655"/>
            <a:ext cx="10515600" cy="1325563"/>
          </a:xfrm>
        </p:spPr>
        <p:txBody>
          <a:bodyPr>
            <a:noAutofit/>
          </a:bodyPr>
          <a:lstStyle/>
          <a:p>
            <a:r>
              <a:rPr lang="en-AU" dirty="0" smtClean="0"/>
              <a:t>This is the Gospel of the Lord</a:t>
            </a:r>
            <a:br>
              <a:rPr lang="en-AU" dirty="0" smtClean="0"/>
            </a:br>
            <a:r>
              <a:rPr lang="en-AU" dirty="0" smtClean="0"/>
              <a:t/>
            </a:r>
            <a:br>
              <a:rPr lang="en-AU" dirty="0" smtClean="0"/>
            </a:br>
            <a:r>
              <a:rPr lang="en-AU" dirty="0" smtClean="0">
                <a:solidFill>
                  <a:schemeClr val="bg1"/>
                </a:solidFill>
              </a:rPr>
              <a:t>All: Praise to you Lord, Jesus Christ</a:t>
            </a:r>
            <a:br>
              <a:rPr lang="en-AU" dirty="0" smtClean="0">
                <a:solidFill>
                  <a:schemeClr val="bg1"/>
                </a:solidFill>
              </a:rPr>
            </a:br>
            <a:r>
              <a:rPr lang="en-AU" dirty="0">
                <a:solidFill>
                  <a:schemeClr val="bg1"/>
                </a:solidFill>
              </a:rPr>
              <a:t/>
            </a:r>
            <a:br>
              <a:rPr lang="en-AU" dirty="0">
                <a:solidFill>
                  <a:schemeClr val="bg1"/>
                </a:solidFill>
              </a:rPr>
            </a:br>
            <a:r>
              <a:rPr lang="en-AU" dirty="0" smtClean="0">
                <a:solidFill>
                  <a:schemeClr val="bg1"/>
                </a:solidFill>
              </a:rPr>
              <a:t/>
            </a:r>
            <a:br>
              <a:rPr lang="en-AU" dirty="0" smtClean="0">
                <a:solidFill>
                  <a:schemeClr val="bg1"/>
                </a:solidFill>
              </a:rPr>
            </a:br>
            <a:r>
              <a:rPr lang="en-AU" dirty="0">
                <a:solidFill>
                  <a:schemeClr val="bg1"/>
                </a:solidFill>
              </a:rPr>
              <a:t/>
            </a:r>
            <a:br>
              <a:rPr lang="en-AU" dirty="0">
                <a:solidFill>
                  <a:schemeClr val="bg1"/>
                </a:solidFill>
              </a:rPr>
            </a:br>
            <a:r>
              <a:rPr lang="en-AU" dirty="0" smtClean="0">
                <a:solidFill>
                  <a:schemeClr val="bg1"/>
                </a:solidFill>
              </a:rPr>
              <a:t/>
            </a:r>
            <a:br>
              <a:rPr lang="en-AU" dirty="0" smtClean="0">
                <a:solidFill>
                  <a:schemeClr val="bg1"/>
                </a:solidFill>
              </a:rPr>
            </a:br>
            <a:r>
              <a:rPr lang="en-AU" i="1" dirty="0" smtClean="0"/>
              <a:t>Please be seated</a:t>
            </a:r>
            <a:endParaRPr lang="en-AU" i="1" dirty="0"/>
          </a:p>
        </p:txBody>
      </p:sp>
    </p:spTree>
    <p:extLst>
      <p:ext uri="{BB962C8B-B14F-4D97-AF65-F5344CB8AC3E}">
        <p14:creationId xmlns:p14="http://schemas.microsoft.com/office/powerpoint/2010/main" val="1787061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1198" y="397862"/>
            <a:ext cx="7124700" cy="923925"/>
          </a:xfrm>
        </p:spPr>
        <p:txBody>
          <a:bodyPr/>
          <a:lstStyle/>
          <a:p>
            <a:pPr eaLnBrk="1" hangingPunct="1"/>
            <a:r>
              <a:rPr lang="en-US" altLang="en-US" b="1" dirty="0" smtClean="0">
                <a:cs typeface="Trebuchet MS" panose="020B0603020202020204" pitchFamily="34" charset="0"/>
              </a:rPr>
              <a:t>Homily</a:t>
            </a:r>
          </a:p>
        </p:txBody>
      </p:sp>
      <p:pic>
        <p:nvPicPr>
          <p:cNvPr id="4" name="Content Placeholder 3"/>
          <p:cNvPicPr>
            <a:picLocks noGrp="1" noChangeAspect="1"/>
          </p:cNvPicPr>
          <p:nvPr>
            <p:ph idx="1"/>
          </p:nvPr>
        </p:nvPicPr>
        <p:blipFill>
          <a:blip r:embed="rId2"/>
          <a:stretch>
            <a:fillRect/>
          </a:stretch>
        </p:blipFill>
        <p:spPr>
          <a:xfrm>
            <a:off x="3407179" y="757993"/>
            <a:ext cx="5673942" cy="5673942"/>
          </a:xfrm>
          <a:prstGeom prst="rect">
            <a:avLst/>
          </a:prstGeom>
        </p:spPr>
      </p:pic>
    </p:spTree>
    <p:extLst>
      <p:ext uri="{BB962C8B-B14F-4D97-AF65-F5344CB8AC3E}">
        <p14:creationId xmlns:p14="http://schemas.microsoft.com/office/powerpoint/2010/main" val="318212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06652" y="286474"/>
            <a:ext cx="7123113" cy="923925"/>
          </a:xfrm>
        </p:spPr>
        <p:txBody>
          <a:bodyPr rtlCol="0">
            <a:noAutofit/>
          </a:bodyPr>
          <a:lstStyle/>
          <a:p>
            <a:pPr>
              <a:defRPr/>
            </a:pPr>
            <a:r>
              <a:rPr lang="en-AU" sz="3600" b="1" dirty="0">
                <a:latin typeface="Tekton Pro Ext" pitchFamily="34" charset="0"/>
              </a:rPr>
              <a:t>Prayer of the Faithful</a:t>
            </a:r>
          </a:p>
        </p:txBody>
      </p:sp>
      <p:sp>
        <p:nvSpPr>
          <p:cNvPr id="31747" name="Rectangle 3"/>
          <p:cNvSpPr>
            <a:spLocks noGrp="1" noChangeArrowheads="1"/>
          </p:cNvSpPr>
          <p:nvPr>
            <p:ph sz="half" idx="1"/>
          </p:nvPr>
        </p:nvSpPr>
        <p:spPr>
          <a:xfrm>
            <a:off x="379424" y="1539974"/>
            <a:ext cx="5843094" cy="4826535"/>
          </a:xfrm>
        </p:spPr>
        <p:txBody>
          <a:bodyPr rtlCol="0">
            <a:normAutofit fontScale="92500" lnSpcReduction="20000"/>
          </a:bodyPr>
          <a:lstStyle/>
          <a:p>
            <a:pPr eaLnBrk="1" fontAlgn="auto" hangingPunct="1">
              <a:buFont typeface="Wingdings" pitchFamily="2" charset="2"/>
              <a:buNone/>
              <a:defRPr/>
            </a:pPr>
            <a:endParaRPr lang="en-AU" sz="3600" b="1" dirty="0" smtClean="0">
              <a:latin typeface="Tekton Pro" pitchFamily="34" charset="0"/>
            </a:endParaRPr>
          </a:p>
          <a:p>
            <a:pPr marL="0" indent="0">
              <a:buNone/>
            </a:pPr>
            <a:r>
              <a:rPr lang="en-US" sz="5200" b="1" dirty="0">
                <a:latin typeface="+mj-lt"/>
              </a:rPr>
              <a:t>Bishop Christopher: </a:t>
            </a:r>
            <a:endParaRPr lang="en-AU" sz="5200" b="1" dirty="0">
              <a:latin typeface="+mj-lt"/>
            </a:endParaRPr>
          </a:p>
          <a:p>
            <a:pPr marL="0" indent="0">
              <a:buNone/>
            </a:pPr>
            <a:r>
              <a:rPr lang="en-US" sz="5200" dirty="0">
                <a:latin typeface="+mj-lt"/>
              </a:rPr>
              <a:t>We are claimed as God's own people, chosen from the beginning. Nourished by God's Word, we turn now to our God in prayer.</a:t>
            </a:r>
            <a:endParaRPr lang="en-AU" sz="5200" i="1" dirty="0">
              <a:latin typeface="+mj-lt"/>
            </a:endParaRPr>
          </a:p>
          <a:p>
            <a:pPr eaLnBrk="1" fontAlgn="auto" hangingPunct="1">
              <a:buFont typeface="Wingdings" pitchFamily="2" charset="2"/>
              <a:buNone/>
              <a:defRPr/>
            </a:pPr>
            <a:endParaRPr lang="en-AU" sz="3600" b="1" dirty="0">
              <a:solidFill>
                <a:schemeClr val="bg1"/>
              </a:solidFill>
              <a:latin typeface="Tekton Pro" pitchFamily="34" charset="0"/>
            </a:endParaRPr>
          </a:p>
        </p:txBody>
      </p:sp>
      <p:pic>
        <p:nvPicPr>
          <p:cNvPr id="36868" name="Picture 2" descr="http://www.bonnielanz.com/wp-content/uploads/2007/11/the-blessing.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29765" y="2055384"/>
            <a:ext cx="4067657" cy="3315653"/>
          </a:xfrm>
        </p:spPr>
      </p:pic>
    </p:spTree>
    <p:extLst>
      <p:ext uri="{BB962C8B-B14F-4D97-AF65-F5344CB8AC3E}">
        <p14:creationId xmlns:p14="http://schemas.microsoft.com/office/powerpoint/2010/main" val="421895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19" y="635924"/>
            <a:ext cx="11897591" cy="132556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For </a:t>
            </a:r>
            <a:r>
              <a:rPr lang="en-US" dirty="0"/>
              <a:t>the Holy Catholic Church, for Francis our pope, Christopher our bishop, and all priests, that through word and action they bring forth the Kingdom of God. </a:t>
            </a:r>
            <a:r>
              <a:rPr lang="en-US" dirty="0" smtClean="0"/>
              <a:t/>
            </a:r>
            <a:br>
              <a:rPr lang="en-US" dirty="0" smtClean="0"/>
            </a:br>
            <a:r>
              <a:rPr lang="en-US" dirty="0" smtClean="0"/>
              <a:t>Lord </a:t>
            </a:r>
            <a:r>
              <a:rPr lang="en-US" dirty="0"/>
              <a:t>hear Us </a:t>
            </a:r>
            <a:r>
              <a:rPr lang="en-US" dirty="0" smtClean="0">
                <a:latin typeface="+mn-lt"/>
              </a:rPr>
              <a:t/>
            </a:r>
            <a:br>
              <a:rPr lang="en-US" dirty="0" smtClean="0">
                <a:latin typeface="+mn-lt"/>
              </a:rPr>
            </a:br>
            <a:r>
              <a:rPr lang="en-US" b="1" dirty="0" smtClean="0">
                <a:solidFill>
                  <a:schemeClr val="bg1"/>
                </a:solidFill>
                <a:latin typeface="+mn-lt"/>
              </a:rPr>
              <a:t>All</a:t>
            </a:r>
            <a:r>
              <a:rPr lang="en-US" b="1" dirty="0">
                <a:solidFill>
                  <a:schemeClr val="bg1"/>
                </a:solidFill>
                <a:latin typeface="+mn-lt"/>
              </a:rPr>
              <a:t>: Lord Hear Our Prayer.</a:t>
            </a:r>
            <a:r>
              <a:rPr lang="en-AU" dirty="0">
                <a:latin typeface="+mn-lt"/>
              </a:rPr>
              <a:t/>
            </a:r>
            <a:br>
              <a:rPr lang="en-AU" dirty="0">
                <a:latin typeface="+mn-lt"/>
              </a:rPr>
            </a:br>
            <a:r>
              <a:rPr lang="en-US" dirty="0">
                <a:latin typeface="+mn-lt"/>
              </a:rPr>
              <a:t/>
            </a:r>
            <a:br>
              <a:rPr lang="en-US" dirty="0">
                <a:latin typeface="+mn-lt"/>
              </a:rPr>
            </a:br>
            <a:r>
              <a:rPr lang="en-US" dirty="0"/>
              <a:t>For the leaders of the world, that they are moved by the Spirit to work together to promote the good of all, and enact policies that give us a future filled with hope. </a:t>
            </a:r>
            <a:r>
              <a:rPr lang="en-US" dirty="0" smtClean="0"/>
              <a:t/>
            </a:r>
            <a:br>
              <a:rPr lang="en-US" dirty="0" smtClean="0"/>
            </a:br>
            <a:r>
              <a:rPr lang="en-US" dirty="0" smtClean="0"/>
              <a:t>Lord </a:t>
            </a:r>
            <a:r>
              <a:rPr lang="en-US" dirty="0"/>
              <a:t>hear us</a:t>
            </a:r>
            <a:r>
              <a:rPr lang="en-AU" dirty="0"/>
              <a:t/>
            </a:r>
            <a:br>
              <a:rPr lang="en-AU" dirty="0"/>
            </a:br>
            <a:r>
              <a:rPr lang="en-AU" dirty="0">
                <a:latin typeface="+mn-lt"/>
              </a:rPr>
              <a:t/>
            </a:r>
            <a:br>
              <a:rPr lang="en-AU" dirty="0">
                <a:latin typeface="+mn-lt"/>
              </a:rPr>
            </a:br>
            <a:r>
              <a:rPr lang="en-US" b="1" dirty="0">
                <a:solidFill>
                  <a:schemeClr val="bg1"/>
                </a:solidFill>
                <a:latin typeface="+mn-lt"/>
              </a:rPr>
              <a:t>All: Lord Hear Our Prayer.</a:t>
            </a:r>
            <a:r>
              <a:rPr lang="en-AU" dirty="0">
                <a:latin typeface="+mn-lt"/>
              </a:rPr>
              <a:t/>
            </a:r>
            <a:br>
              <a:rPr lang="en-AU" dirty="0">
                <a:latin typeface="+mn-lt"/>
              </a:rPr>
            </a:br>
            <a:r>
              <a:rPr lang="en-AU" dirty="0">
                <a:latin typeface="+mn-lt"/>
              </a:rPr>
              <a:t/>
            </a:r>
            <a:br>
              <a:rPr lang="en-AU" dirty="0">
                <a:latin typeface="+mn-lt"/>
              </a:rPr>
            </a:br>
            <a:r>
              <a:rPr lang="en-US" dirty="0">
                <a:latin typeface="+mn-lt"/>
              </a:rPr>
              <a:t> </a:t>
            </a:r>
            <a:r>
              <a:rPr lang="en-AU" dirty="0">
                <a:latin typeface="+mn-lt"/>
              </a:rPr>
              <a:t/>
            </a:r>
            <a:br>
              <a:rPr lang="en-AU" dirty="0">
                <a:latin typeface="+mn-lt"/>
              </a:rPr>
            </a:br>
            <a:r>
              <a:rPr lang="en-US" dirty="0">
                <a:latin typeface="+mn-lt"/>
              </a:rPr>
              <a:t> </a:t>
            </a:r>
            <a:r>
              <a:rPr lang="en-AU" dirty="0"/>
              <a:t/>
            </a:r>
            <a:br>
              <a:rPr lang="en-AU" dirty="0"/>
            </a:br>
            <a:endParaRPr lang="en-AU" dirty="0"/>
          </a:p>
        </p:txBody>
      </p:sp>
    </p:spTree>
    <p:extLst>
      <p:ext uri="{BB962C8B-B14F-4D97-AF65-F5344CB8AC3E}">
        <p14:creationId xmlns:p14="http://schemas.microsoft.com/office/powerpoint/2010/main" val="1351843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 y="1072745"/>
            <a:ext cx="11648209" cy="1325563"/>
          </a:xfrm>
        </p:spPr>
        <p:txBody>
          <a:bodyPr>
            <a:normAutofit fontScale="90000"/>
          </a:bodyPr>
          <a:lstStyle/>
          <a:p>
            <a:r>
              <a:rPr lang="en-US" dirty="0"/>
              <a:t> </a:t>
            </a:r>
            <a:r>
              <a:rPr lang="en-AU" dirty="0"/>
              <a:t/>
            </a:r>
            <a:br>
              <a:rPr lang="en-AU" dirty="0"/>
            </a:br>
            <a:r>
              <a:rPr lang="en-AU" dirty="0" smtClean="0"/>
              <a:t/>
            </a:r>
            <a:br>
              <a:rPr lang="en-AU" dirty="0" smtClean="0"/>
            </a:br>
            <a:r>
              <a:rPr lang="en-AU" dirty="0"/>
              <a:t/>
            </a:r>
            <a:br>
              <a:rPr lang="en-AU" dirty="0"/>
            </a:br>
            <a:r>
              <a:rPr lang="en-US" dirty="0"/>
              <a:t>For the St Mary’s College community, that your Spirit which dwells in </a:t>
            </a:r>
            <a:r>
              <a:rPr lang="en-US" dirty="0" err="1"/>
              <a:t>Yawaru</a:t>
            </a:r>
            <a:r>
              <a:rPr lang="en-US" dirty="0"/>
              <a:t> Country, continues to open the eyes and ears of all to your grace at work in the world, and nurture listening hearts. </a:t>
            </a:r>
            <a:r>
              <a:rPr lang="en-US" dirty="0" smtClean="0"/>
              <a:t/>
            </a:r>
            <a:br>
              <a:rPr lang="en-US" dirty="0" smtClean="0"/>
            </a:br>
            <a:r>
              <a:rPr lang="en-US" dirty="0" smtClean="0"/>
              <a:t>Lord </a:t>
            </a:r>
            <a:r>
              <a:rPr lang="en-US" dirty="0"/>
              <a:t>hear us</a:t>
            </a:r>
            <a:br>
              <a:rPr lang="en-US" dirty="0"/>
            </a:br>
            <a:r>
              <a:rPr lang="en-US" sz="4000" b="1" dirty="0" smtClean="0">
                <a:solidFill>
                  <a:schemeClr val="bg1"/>
                </a:solidFill>
              </a:rPr>
              <a:t>All</a:t>
            </a:r>
            <a:r>
              <a:rPr lang="en-US" sz="4000" b="1" dirty="0">
                <a:solidFill>
                  <a:schemeClr val="bg1"/>
                </a:solidFill>
              </a:rPr>
              <a:t>: Lord Hear Our </a:t>
            </a:r>
            <a:r>
              <a:rPr lang="en-US" sz="4000" b="1" dirty="0" smtClean="0">
                <a:solidFill>
                  <a:schemeClr val="bg1"/>
                </a:solidFill>
              </a:rPr>
              <a:t>Prayer</a:t>
            </a:r>
            <a:r>
              <a:rPr lang="en-US" sz="4000" b="1" dirty="0" smtClean="0">
                <a:solidFill>
                  <a:schemeClr val="bg1"/>
                </a:solidFill>
                <a:latin typeface="+mn-lt"/>
              </a:rPr>
              <a:t/>
            </a:r>
            <a:br>
              <a:rPr lang="en-US" sz="4000" b="1" dirty="0" smtClean="0">
                <a:solidFill>
                  <a:schemeClr val="bg1"/>
                </a:solidFill>
                <a:latin typeface="+mn-lt"/>
              </a:rPr>
            </a:br>
            <a:r>
              <a:rPr lang="en-US" sz="4000" b="1" dirty="0" smtClean="0">
                <a:solidFill>
                  <a:schemeClr val="bg1"/>
                </a:solidFill>
                <a:latin typeface="+mn-lt"/>
              </a:rPr>
              <a:t/>
            </a:r>
            <a:br>
              <a:rPr lang="en-US" sz="4000" b="1" dirty="0" smtClean="0">
                <a:solidFill>
                  <a:schemeClr val="bg1"/>
                </a:solidFill>
                <a:latin typeface="+mn-lt"/>
              </a:rPr>
            </a:br>
            <a:r>
              <a:rPr lang="en-US" sz="4000" b="1" dirty="0" smtClean="0">
                <a:solidFill>
                  <a:schemeClr val="bg1"/>
                </a:solidFill>
                <a:latin typeface="+mn-lt"/>
              </a:rPr>
              <a:t/>
            </a:r>
            <a:br>
              <a:rPr lang="en-US" sz="4000" b="1" dirty="0" smtClean="0">
                <a:solidFill>
                  <a:schemeClr val="bg1"/>
                </a:solidFill>
                <a:latin typeface="+mn-lt"/>
              </a:rPr>
            </a:br>
            <a:endParaRPr lang="en-AU" sz="4000" dirty="0">
              <a:solidFill>
                <a:schemeClr val="bg1"/>
              </a:solidFill>
              <a:latin typeface="+mn-lt"/>
            </a:endParaRPr>
          </a:p>
        </p:txBody>
      </p:sp>
      <p:sp>
        <p:nvSpPr>
          <p:cNvPr id="6" name="Rectangle 5"/>
          <p:cNvSpPr/>
          <p:nvPr/>
        </p:nvSpPr>
        <p:spPr>
          <a:xfrm>
            <a:off x="0" y="3562171"/>
            <a:ext cx="11565082" cy="3170099"/>
          </a:xfrm>
          <a:prstGeom prst="rect">
            <a:avLst/>
          </a:prstGeom>
        </p:spPr>
        <p:txBody>
          <a:bodyPr wrap="square">
            <a:spAutoFit/>
          </a:bodyPr>
          <a:lstStyle/>
          <a:p>
            <a:r>
              <a:rPr lang="en-US" sz="4000" dirty="0">
                <a:latin typeface="+mj-lt"/>
              </a:rPr>
              <a:t>For all graduating students, that as we go beyond, we will continue to respect and support others, strive for excellence, and carry the love of Christ with us always. Lord hear us </a:t>
            </a:r>
            <a:endParaRPr lang="en-US" sz="4000" dirty="0" smtClean="0">
              <a:latin typeface="+mj-lt"/>
            </a:endParaRPr>
          </a:p>
          <a:p>
            <a:r>
              <a:rPr lang="en-US" sz="4000" b="1" dirty="0" smtClean="0">
                <a:solidFill>
                  <a:schemeClr val="bg1"/>
                </a:solidFill>
                <a:latin typeface="+mj-lt"/>
                <a:ea typeface="Times New Roman" panose="02020603050405020304" pitchFamily="18" charset="0"/>
                <a:cs typeface="Arial Rounded MT Bold" panose="020F0704030504030204" pitchFamily="34" charset="0"/>
              </a:rPr>
              <a:t>All: Lord Hear Our Prayer</a:t>
            </a:r>
            <a:endParaRPr lang="en-AU" sz="4000" dirty="0">
              <a:solidFill>
                <a:schemeClr val="bg1"/>
              </a:solidFill>
              <a:effectLst/>
              <a:latin typeface="+mj-lt"/>
              <a:ea typeface="Times New Roman" panose="02020603050405020304" pitchFamily="18" charset="0"/>
              <a:cs typeface="Arial Rounded MT Bold" panose="020F0704030504030204" pitchFamily="34" charset="0"/>
            </a:endParaRPr>
          </a:p>
        </p:txBody>
      </p:sp>
    </p:spTree>
    <p:extLst>
      <p:ext uri="{BB962C8B-B14F-4D97-AF65-F5344CB8AC3E}">
        <p14:creationId xmlns:p14="http://schemas.microsoft.com/office/powerpoint/2010/main" val="375539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89" y="1029104"/>
            <a:ext cx="10855036" cy="132556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For all those who have died, especially our loved ones and classmates who have departed from our school community, may they rest in peace. </a:t>
            </a:r>
            <a:r>
              <a:rPr lang="en-US" dirty="0" smtClean="0"/>
              <a:t/>
            </a:r>
            <a:br>
              <a:rPr lang="en-US" dirty="0" smtClean="0"/>
            </a:br>
            <a:r>
              <a:rPr lang="en-US" dirty="0" smtClean="0"/>
              <a:t>Lord </a:t>
            </a:r>
            <a:r>
              <a:rPr lang="en-US" dirty="0"/>
              <a:t>hear </a:t>
            </a:r>
            <a:r>
              <a:rPr lang="en-US" dirty="0" smtClean="0"/>
              <a:t>us</a:t>
            </a:r>
            <a:r>
              <a:rPr lang="en-US" dirty="0">
                <a:latin typeface="+mn-lt"/>
              </a:rPr>
              <a:t/>
            </a:r>
            <a:br>
              <a:rPr lang="en-US" dirty="0">
                <a:latin typeface="+mn-lt"/>
              </a:rPr>
            </a:br>
            <a:r>
              <a:rPr lang="en-US" b="1" dirty="0" smtClean="0">
                <a:solidFill>
                  <a:schemeClr val="bg1"/>
                </a:solidFill>
              </a:rPr>
              <a:t>All: Lord hear our prayer</a:t>
            </a: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dirty="0" smtClean="0"/>
              <a:t>Like </a:t>
            </a:r>
            <a:r>
              <a:rPr lang="en-US" dirty="0"/>
              <a:t>Mary, we ponder in our hearts our own needs and </a:t>
            </a:r>
            <a:r>
              <a:rPr lang="en-US" dirty="0" smtClean="0"/>
              <a:t>intentions. </a:t>
            </a:r>
            <a:br>
              <a:rPr lang="en-US" dirty="0" smtClean="0"/>
            </a:br>
            <a:r>
              <a:rPr lang="en-US" dirty="0" smtClean="0"/>
              <a:t>Lord </a:t>
            </a:r>
            <a:r>
              <a:rPr lang="en-US" dirty="0"/>
              <a:t>hear </a:t>
            </a:r>
            <a:r>
              <a:rPr lang="en-US" dirty="0" smtClean="0"/>
              <a:t>us</a:t>
            </a:r>
            <a:br>
              <a:rPr lang="en-US" dirty="0" smtClean="0"/>
            </a:br>
            <a:r>
              <a:rPr lang="en-US" b="1" dirty="0">
                <a:solidFill>
                  <a:schemeClr val="bg1"/>
                </a:solidFill>
              </a:rPr>
              <a:t>All: Lord hear our prayer</a:t>
            </a:r>
            <a:r>
              <a:rPr lang="en-US" b="1" dirty="0" smtClean="0">
                <a:latin typeface="+mn-lt"/>
              </a:rPr>
              <a:t/>
            </a:r>
            <a:br>
              <a:rPr lang="en-US" b="1" dirty="0" smtClean="0">
                <a:latin typeface="+mn-lt"/>
              </a:rPr>
            </a:br>
            <a:r>
              <a:rPr lang="en-AU" dirty="0">
                <a:latin typeface="+mn-lt"/>
              </a:rPr>
              <a:t/>
            </a:r>
            <a:br>
              <a:rPr lang="en-AU" dirty="0">
                <a:latin typeface="+mn-lt"/>
              </a:rPr>
            </a:br>
            <a:endParaRPr lang="en-AU" dirty="0">
              <a:latin typeface="+mn-lt"/>
            </a:endParaRPr>
          </a:p>
        </p:txBody>
      </p:sp>
    </p:spTree>
    <p:extLst>
      <p:ext uri="{BB962C8B-B14F-4D97-AF65-F5344CB8AC3E}">
        <p14:creationId xmlns:p14="http://schemas.microsoft.com/office/powerpoint/2010/main" val="3121226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353695"/>
            <a:ext cx="10515600" cy="1325563"/>
          </a:xfrm>
        </p:spPr>
        <p:txBody>
          <a:bodyPr/>
          <a:lstStyle/>
          <a:p>
            <a:r>
              <a:rPr lang="en-US" b="1" dirty="0"/>
              <a:t>Bishop Christopher:</a:t>
            </a:r>
            <a:r>
              <a:rPr lang="en-US" dirty="0"/>
              <a:t/>
            </a:r>
            <a:br>
              <a:rPr lang="en-US" dirty="0"/>
            </a:br>
            <a:endParaRPr lang="en-AU" dirty="0"/>
          </a:p>
        </p:txBody>
      </p:sp>
      <p:sp>
        <p:nvSpPr>
          <p:cNvPr id="3" name="Rectangle 2"/>
          <p:cNvSpPr/>
          <p:nvPr/>
        </p:nvSpPr>
        <p:spPr>
          <a:xfrm>
            <a:off x="632460" y="1154430"/>
            <a:ext cx="10927080" cy="5170646"/>
          </a:xfrm>
          <a:prstGeom prst="rect">
            <a:avLst/>
          </a:prstGeom>
        </p:spPr>
        <p:txBody>
          <a:bodyPr wrap="square">
            <a:spAutoFit/>
          </a:bodyPr>
          <a:lstStyle/>
          <a:p>
            <a:r>
              <a:rPr lang="en-US" sz="4400" dirty="0">
                <a:latin typeface="+mj-lt"/>
                <a:ea typeface="Times New Roman" panose="02020603050405020304" pitchFamily="18" charset="0"/>
                <a:cs typeface="Arial" panose="020B0604020202020204" pitchFamily="34" charset="0"/>
              </a:rPr>
              <a:t>Lord our God, we offer you these prayers, asking your guidance and strength for this graduating class and all your church. </a:t>
            </a:r>
            <a:endParaRPr lang="en-US" sz="4400" dirty="0" smtClean="0">
              <a:latin typeface="+mj-lt"/>
              <a:ea typeface="Times New Roman" panose="02020603050405020304" pitchFamily="18" charset="0"/>
              <a:cs typeface="Arial" panose="020B0604020202020204" pitchFamily="34" charset="0"/>
            </a:endParaRPr>
          </a:p>
          <a:p>
            <a:r>
              <a:rPr lang="en-US" sz="4400" dirty="0" smtClean="0">
                <a:latin typeface="+mj-lt"/>
                <a:ea typeface="Times New Roman" panose="02020603050405020304" pitchFamily="18" charset="0"/>
                <a:cs typeface="Arial" panose="020B0604020202020204" pitchFamily="34" charset="0"/>
              </a:rPr>
              <a:t>We </a:t>
            </a:r>
            <a:r>
              <a:rPr lang="en-US" sz="4400" dirty="0">
                <a:latin typeface="+mj-lt"/>
                <a:ea typeface="Times New Roman" panose="02020603050405020304" pitchFamily="18" charset="0"/>
                <a:cs typeface="Arial" panose="020B0604020202020204" pitchFamily="34" charset="0"/>
              </a:rPr>
              <a:t>ask this through Christ our Lord</a:t>
            </a:r>
            <a:r>
              <a:rPr lang="en-US" sz="4400" dirty="0" smtClean="0">
                <a:latin typeface="+mj-lt"/>
                <a:ea typeface="Times New Roman" panose="02020603050405020304" pitchFamily="18" charset="0"/>
                <a:cs typeface="Arial" panose="020B0604020202020204" pitchFamily="34" charset="0"/>
              </a:rPr>
              <a:t>.</a:t>
            </a:r>
          </a:p>
          <a:p>
            <a:r>
              <a:rPr lang="en-US" sz="4400" b="1" dirty="0">
                <a:solidFill>
                  <a:schemeClr val="bg1"/>
                </a:solidFill>
                <a:latin typeface="+mj-lt"/>
              </a:rPr>
              <a:t>All: </a:t>
            </a:r>
            <a:r>
              <a:rPr lang="en-US" sz="4400" b="1" dirty="0" smtClean="0">
                <a:solidFill>
                  <a:schemeClr val="bg1"/>
                </a:solidFill>
                <a:latin typeface="+mj-lt"/>
              </a:rPr>
              <a:t>Amen</a:t>
            </a:r>
          </a:p>
          <a:p>
            <a:endParaRPr lang="en-US" sz="4400" b="1" dirty="0">
              <a:solidFill>
                <a:schemeClr val="bg1"/>
              </a:solidFill>
              <a:latin typeface="+mj-lt"/>
            </a:endParaRPr>
          </a:p>
          <a:p>
            <a:endParaRPr lang="en-US" sz="1100" b="1" i="1" dirty="0">
              <a:latin typeface="+mj-lt"/>
            </a:endParaRPr>
          </a:p>
          <a:p>
            <a:endParaRPr lang="en-US" sz="1100" b="1" i="1" dirty="0" smtClean="0">
              <a:latin typeface="+mj-lt"/>
            </a:endParaRPr>
          </a:p>
          <a:p>
            <a:r>
              <a:rPr lang="en-US" sz="4400" b="1" i="1" dirty="0" smtClean="0">
                <a:latin typeface="+mj-lt"/>
              </a:rPr>
              <a:t>Please be seated</a:t>
            </a:r>
            <a:endParaRPr lang="en-AU" sz="4400" i="1" dirty="0">
              <a:latin typeface="+mj-lt"/>
            </a:endParaRPr>
          </a:p>
        </p:txBody>
      </p:sp>
    </p:spTree>
    <p:extLst>
      <p:ext uri="{BB962C8B-B14F-4D97-AF65-F5344CB8AC3E}">
        <p14:creationId xmlns:p14="http://schemas.microsoft.com/office/powerpoint/2010/main" val="278780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9764" y="2983634"/>
            <a:ext cx="10515600" cy="1325563"/>
          </a:xfrm>
        </p:spPr>
        <p:txBody>
          <a:bodyPr>
            <a:normAutofit fontScale="90000"/>
          </a:bodyPr>
          <a:lstStyle/>
          <a:p>
            <a:r>
              <a:rPr lang="en-US" dirty="0"/>
              <a:t>Today is a day to acknowledge the times we have stretched ourselves and with faith, gone beyond what we thought was possible, to become the adults God intended us to be. We present our hopes, joys and plans for the future to the Lord. We thank God for all the blessings we have received during our time at St Mary’s College, and ask God to grant us the courage to continue building God’s Kingdom. </a:t>
            </a:r>
            <a:r>
              <a:rPr lang="en-AU" dirty="0"/>
              <a:t/>
            </a:r>
            <a:br>
              <a:rPr lang="en-AU" dirty="0"/>
            </a:br>
            <a:endParaRPr lang="en-AU" dirty="0"/>
          </a:p>
        </p:txBody>
      </p:sp>
    </p:spTree>
    <p:extLst>
      <p:ext uri="{BB962C8B-B14F-4D97-AF65-F5344CB8AC3E}">
        <p14:creationId xmlns:p14="http://schemas.microsoft.com/office/powerpoint/2010/main" val="58572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6892" y="344653"/>
            <a:ext cx="7124700" cy="923925"/>
          </a:xfrm>
        </p:spPr>
        <p:txBody>
          <a:bodyPr/>
          <a:lstStyle/>
          <a:p>
            <a:pPr eaLnBrk="1" hangingPunct="1"/>
            <a:r>
              <a:rPr lang="en-US" altLang="en-US" b="1" dirty="0" smtClean="0">
                <a:latin typeface="+mn-lt"/>
                <a:cs typeface="Trebuchet MS" panose="020B0603020202020204" pitchFamily="34" charset="0"/>
              </a:rPr>
              <a:t>Procession of Gifts</a:t>
            </a:r>
          </a:p>
        </p:txBody>
      </p:sp>
      <p:pic>
        <p:nvPicPr>
          <p:cNvPr id="3" name="Content Placeholder 2"/>
          <p:cNvPicPr>
            <a:picLocks noGrp="1" noChangeAspect="1"/>
          </p:cNvPicPr>
          <p:nvPr>
            <p:ph idx="1"/>
          </p:nvPr>
        </p:nvPicPr>
        <p:blipFill>
          <a:blip r:embed="rId2"/>
          <a:stretch>
            <a:fillRect/>
          </a:stretch>
        </p:blipFill>
        <p:spPr>
          <a:xfrm>
            <a:off x="5514801" y="1776513"/>
            <a:ext cx="6233160" cy="4783950"/>
          </a:xfrm>
          <a:prstGeom prst="rect">
            <a:avLst/>
          </a:prstGeom>
        </p:spPr>
      </p:pic>
    </p:spTree>
    <p:extLst>
      <p:ext uri="{BB962C8B-B14F-4D97-AF65-F5344CB8AC3E}">
        <p14:creationId xmlns:p14="http://schemas.microsoft.com/office/powerpoint/2010/main" val="366868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177" y="1341439"/>
            <a:ext cx="10484725" cy="4832092"/>
          </a:xfrm>
          <a:prstGeom prst="rect">
            <a:avLst/>
          </a:prstGeom>
          <a:noFill/>
        </p:spPr>
        <p:txBody>
          <a:bodyPr wrap="square">
            <a:spAutoFit/>
          </a:bodyPr>
          <a:lstStyle/>
          <a:p>
            <a:pPr eaLnBrk="1" hangingPunct="1">
              <a:defRPr/>
            </a:pPr>
            <a:r>
              <a:rPr lang="en-AU" sz="4400" dirty="0">
                <a:latin typeface="+mj-lt"/>
              </a:rPr>
              <a:t>Blessed are you, Lord God of all creation,</a:t>
            </a:r>
          </a:p>
          <a:p>
            <a:pPr eaLnBrk="1" hangingPunct="1">
              <a:defRPr/>
            </a:pPr>
            <a:r>
              <a:rPr lang="en-AU" sz="4400" dirty="0">
                <a:latin typeface="+mj-lt"/>
              </a:rPr>
              <a:t>for through your goodness we have received the bread we offer you:</a:t>
            </a:r>
          </a:p>
          <a:p>
            <a:pPr eaLnBrk="1" hangingPunct="1">
              <a:defRPr/>
            </a:pPr>
            <a:r>
              <a:rPr lang="en-AU" sz="4400" dirty="0">
                <a:latin typeface="+mj-lt"/>
              </a:rPr>
              <a:t>fruit of the earth and work of human hands, it will become for us the bread of life</a:t>
            </a:r>
            <a:r>
              <a:rPr lang="en-AU" sz="4400" dirty="0" smtClean="0">
                <a:latin typeface="+mj-lt"/>
              </a:rPr>
              <a:t>.</a:t>
            </a:r>
          </a:p>
          <a:p>
            <a:pPr eaLnBrk="1" hangingPunct="1">
              <a:defRPr/>
            </a:pPr>
            <a:endParaRPr lang="en-AU" sz="4400" b="1" dirty="0">
              <a:latin typeface="+mj-lt"/>
            </a:endParaRPr>
          </a:p>
          <a:p>
            <a:pPr eaLnBrk="1" hangingPunct="1">
              <a:defRPr/>
            </a:pPr>
            <a:r>
              <a:rPr lang="en-AU" sz="4400" b="1" dirty="0" smtClean="0">
                <a:solidFill>
                  <a:schemeClr val="bg1"/>
                </a:solidFill>
                <a:latin typeface="+mj-lt"/>
              </a:rPr>
              <a:t>All: </a:t>
            </a:r>
            <a:r>
              <a:rPr lang="en-AU" sz="4400" b="1" dirty="0">
                <a:solidFill>
                  <a:schemeClr val="bg1"/>
                </a:solidFill>
                <a:latin typeface="+mj-lt"/>
              </a:rPr>
              <a:t>Blessed be God for ever.</a:t>
            </a:r>
          </a:p>
        </p:txBody>
      </p:sp>
      <p:sp>
        <p:nvSpPr>
          <p:cNvPr id="38915" name="TextBox 2"/>
          <p:cNvSpPr txBox="1">
            <a:spLocks noChangeArrowheads="1"/>
          </p:cNvSpPr>
          <p:nvPr/>
        </p:nvSpPr>
        <p:spPr bwMode="auto">
          <a:xfrm>
            <a:off x="593177" y="343942"/>
            <a:ext cx="754183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en-AU" altLang="en-US" sz="4000" b="1" dirty="0" smtClean="0">
                <a:latin typeface="Arial" panose="020B0604020202020204" pitchFamily="34" charset="0"/>
              </a:rPr>
              <a:t>Preparation of the Gifts</a:t>
            </a:r>
            <a:endParaRPr lang="en-US" altLang="en-US" sz="4000" b="1" dirty="0">
              <a:latin typeface="Arial" panose="020B0604020202020204" pitchFamily="34" charset="0"/>
            </a:endParaRPr>
          </a:p>
        </p:txBody>
      </p:sp>
    </p:spTree>
    <p:extLst>
      <p:ext uri="{BB962C8B-B14F-4D97-AF65-F5344CB8AC3E}">
        <p14:creationId xmlns:p14="http://schemas.microsoft.com/office/powerpoint/2010/main" val="68305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04" y="563673"/>
            <a:ext cx="11330152" cy="5170646"/>
          </a:xfrm>
          <a:prstGeom prst="rect">
            <a:avLst/>
          </a:prstGeom>
          <a:noFill/>
        </p:spPr>
        <p:txBody>
          <a:bodyPr wrap="square">
            <a:spAutoFit/>
          </a:bodyPr>
          <a:lstStyle/>
          <a:p>
            <a:pPr eaLnBrk="1" hangingPunct="1">
              <a:defRPr/>
            </a:pPr>
            <a:r>
              <a:rPr lang="en-AU" sz="4800" dirty="0">
                <a:latin typeface="+mj-lt"/>
              </a:rPr>
              <a:t>Blessed are you, Lord God of all creation, for through your goodness we have received the wine we offer </a:t>
            </a:r>
            <a:r>
              <a:rPr lang="en-AU" sz="4800" dirty="0" smtClean="0">
                <a:latin typeface="+mj-lt"/>
              </a:rPr>
              <a:t>you: fruit </a:t>
            </a:r>
            <a:r>
              <a:rPr lang="en-AU" sz="4800" dirty="0">
                <a:latin typeface="+mj-lt"/>
              </a:rPr>
              <a:t>of the vine and work of human hands, it will become our spiritual drink.</a:t>
            </a:r>
          </a:p>
          <a:p>
            <a:pPr eaLnBrk="1" hangingPunct="1">
              <a:spcBef>
                <a:spcPct val="50000"/>
              </a:spcBef>
              <a:defRPr/>
            </a:pPr>
            <a:r>
              <a:rPr lang="en-AU" sz="4800" b="1" dirty="0" smtClean="0">
                <a:solidFill>
                  <a:schemeClr val="bg1"/>
                </a:solidFill>
                <a:latin typeface="+mj-lt"/>
              </a:rPr>
              <a:t>All: </a:t>
            </a:r>
            <a:r>
              <a:rPr lang="en-AU" sz="4800" b="1" dirty="0">
                <a:solidFill>
                  <a:schemeClr val="bg1"/>
                </a:solidFill>
                <a:latin typeface="+mj-lt"/>
              </a:rPr>
              <a:t>Blessed be God for ever.</a:t>
            </a:r>
          </a:p>
          <a:p>
            <a:pPr>
              <a:defRPr/>
            </a:pPr>
            <a:endParaRPr lang="en-AU" dirty="0"/>
          </a:p>
        </p:txBody>
      </p:sp>
    </p:spTree>
    <p:extLst>
      <p:ext uri="{BB962C8B-B14F-4D97-AF65-F5344CB8AC3E}">
        <p14:creationId xmlns:p14="http://schemas.microsoft.com/office/powerpoint/2010/main" val="123065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26"/>
          <p:cNvSpPr txBox="1">
            <a:spLocks noChangeArrowheads="1"/>
          </p:cNvSpPr>
          <p:nvPr/>
        </p:nvSpPr>
        <p:spPr bwMode="auto">
          <a:xfrm>
            <a:off x="3013842" y="2601312"/>
            <a:ext cx="6248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50000"/>
              </a:spcBef>
              <a:spcAft>
                <a:spcPct val="0"/>
              </a:spcAft>
              <a:buClrTx/>
              <a:buFontTx/>
              <a:buNone/>
            </a:pPr>
            <a:r>
              <a:rPr lang="en-US" altLang="en-US" sz="4800" b="1" i="1" dirty="0">
                <a:latin typeface="Times New Roman" panose="02020603050405020304" pitchFamily="18" charset="0"/>
              </a:rPr>
              <a:t>Please Stand</a:t>
            </a:r>
            <a:endParaRPr lang="en-AU" altLang="en-US" sz="4800" b="1" i="1" dirty="0">
              <a:latin typeface="Times New Roman" panose="02020603050405020304" pitchFamily="18" charset="0"/>
            </a:endParaRPr>
          </a:p>
        </p:txBody>
      </p:sp>
    </p:spTree>
    <p:extLst>
      <p:ext uri="{BB962C8B-B14F-4D97-AF65-F5344CB8AC3E}">
        <p14:creationId xmlns:p14="http://schemas.microsoft.com/office/powerpoint/2010/main" val="109506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25214" y="249840"/>
            <a:ext cx="7124700" cy="923925"/>
          </a:xfrm>
        </p:spPr>
        <p:txBody>
          <a:bodyPr/>
          <a:lstStyle/>
          <a:p>
            <a:pPr eaLnBrk="1" hangingPunct="1"/>
            <a:r>
              <a:rPr lang="en-AU" altLang="en-US" b="1" dirty="0" smtClean="0">
                <a:cs typeface="Trebuchet MS" panose="020B0603020202020204" pitchFamily="34" charset="0"/>
              </a:rPr>
              <a:t>Liturgy of the Eucharist</a:t>
            </a:r>
          </a:p>
        </p:txBody>
      </p:sp>
      <p:sp>
        <p:nvSpPr>
          <p:cNvPr id="41987" name="Content Placeholder 2"/>
          <p:cNvSpPr>
            <a:spLocks noGrp="1"/>
          </p:cNvSpPr>
          <p:nvPr>
            <p:ph idx="1"/>
          </p:nvPr>
        </p:nvSpPr>
        <p:spPr>
          <a:xfrm>
            <a:off x="725214" y="1628775"/>
            <a:ext cx="10993820" cy="4572328"/>
          </a:xfrm>
        </p:spPr>
        <p:txBody>
          <a:bodyPr>
            <a:normAutofit/>
          </a:bodyPr>
          <a:lstStyle/>
          <a:p>
            <a:pPr marL="0" indent="0">
              <a:buNone/>
            </a:pPr>
            <a:r>
              <a:rPr lang="en-AU" altLang="en-US" sz="4400" b="1" dirty="0" smtClean="0">
                <a:latin typeface="+mj-lt"/>
              </a:rPr>
              <a:t>Bishop Christopher: </a:t>
            </a:r>
            <a:r>
              <a:rPr lang="en-AU" altLang="en-US" sz="4400" dirty="0">
                <a:latin typeface="+mj-lt"/>
              </a:rPr>
              <a:t>Pray brothers and sisters, that my sacrifice and yours may be acceptable to God the almighty Father</a:t>
            </a:r>
            <a:r>
              <a:rPr lang="en-AU" altLang="en-US" sz="4400" dirty="0" smtClean="0">
                <a:latin typeface="+mj-lt"/>
              </a:rPr>
              <a:t>.</a:t>
            </a:r>
          </a:p>
          <a:p>
            <a:pPr marL="0" indent="0">
              <a:buNone/>
            </a:pPr>
            <a:endParaRPr lang="en-AU" altLang="en-US" sz="4400" dirty="0">
              <a:latin typeface="+mj-lt"/>
            </a:endParaRPr>
          </a:p>
          <a:p>
            <a:pPr marL="0" indent="0">
              <a:buNone/>
            </a:pPr>
            <a:r>
              <a:rPr lang="en-AU" altLang="en-US" sz="4400" b="1" dirty="0">
                <a:solidFill>
                  <a:schemeClr val="bg1"/>
                </a:solidFill>
                <a:latin typeface="+mj-lt"/>
              </a:rPr>
              <a:t>All: May the Lord accept the sacrifice at your hands for the praise and glory of his name, for our good and the good of all his holy Church.</a:t>
            </a:r>
          </a:p>
        </p:txBody>
      </p:sp>
    </p:spTree>
    <p:extLst>
      <p:ext uri="{BB962C8B-B14F-4D97-AF65-F5344CB8AC3E}">
        <p14:creationId xmlns:p14="http://schemas.microsoft.com/office/powerpoint/2010/main" val="205956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6028" y="705672"/>
            <a:ext cx="11056883" cy="5416550"/>
          </a:xfrm>
        </p:spPr>
        <p:txBody>
          <a:bodyPr>
            <a:normAutofit fontScale="90000"/>
          </a:bodyPr>
          <a:lstStyle/>
          <a:p>
            <a:r>
              <a:rPr lang="en-AU" altLang="en-US" b="1" dirty="0" smtClean="0">
                <a:cs typeface="Trebuchet MS" panose="020B0603020202020204" pitchFamily="34" charset="0"/>
              </a:rPr>
              <a:t/>
            </a:r>
            <a:br>
              <a:rPr lang="en-AU" altLang="en-US" b="1" dirty="0" smtClean="0">
                <a:cs typeface="Trebuchet MS" panose="020B0603020202020204" pitchFamily="34" charset="0"/>
              </a:rPr>
            </a:br>
            <a:r>
              <a:rPr lang="en-AU" altLang="en-US" b="1" dirty="0" smtClean="0">
                <a:latin typeface="+mn-lt"/>
                <a:cs typeface="Trebuchet MS" panose="020B0603020202020204" pitchFamily="34" charset="0"/>
              </a:rPr>
              <a:t>Prayer over the Gifts:</a:t>
            </a:r>
            <a:br>
              <a:rPr lang="en-AU" altLang="en-US" b="1" dirty="0" smtClean="0">
                <a:latin typeface="+mn-lt"/>
                <a:cs typeface="Trebuchet MS" panose="020B0603020202020204" pitchFamily="34" charset="0"/>
              </a:rPr>
            </a:br>
            <a:r>
              <a:rPr lang="en-AU" altLang="en-US" b="1" dirty="0" smtClean="0">
                <a:latin typeface="+mn-lt"/>
                <a:cs typeface="Trebuchet MS" panose="020B0603020202020204" pitchFamily="34" charset="0"/>
              </a:rPr>
              <a:t/>
            </a:r>
            <a:br>
              <a:rPr lang="en-AU" altLang="en-US" b="1" dirty="0" smtClean="0">
                <a:latin typeface="+mn-lt"/>
                <a:cs typeface="Trebuchet MS" panose="020B0603020202020204" pitchFamily="34" charset="0"/>
              </a:rPr>
            </a:br>
            <a:r>
              <a:rPr lang="en-AU" altLang="en-US" sz="5300" b="1" dirty="0">
                <a:cs typeface="Trebuchet MS" panose="020B0603020202020204" pitchFamily="34" charset="0"/>
              </a:rPr>
              <a:t>Bishop Christopher: </a:t>
            </a:r>
            <a:r>
              <a:rPr lang="en-AU" altLang="en-US" sz="5300" dirty="0" smtClean="0">
                <a:cs typeface="Trebuchet MS" panose="020B0603020202020204" pitchFamily="34" charset="0"/>
              </a:rPr>
              <a:t>Grant us Lord, we pray, a sincere respect for your gifts, that through the purifying action of your grace, we may be cleansed by the very mysteries we serve. Through Christ our Lord</a:t>
            </a:r>
            <a:br>
              <a:rPr lang="en-AU" altLang="en-US" sz="5300" dirty="0" smtClean="0">
                <a:cs typeface="Trebuchet MS" panose="020B0603020202020204" pitchFamily="34" charset="0"/>
              </a:rPr>
            </a:br>
            <a:r>
              <a:rPr lang="en-AU" altLang="en-US" sz="5300" dirty="0" smtClean="0">
                <a:cs typeface="Trebuchet MS" panose="020B0603020202020204" pitchFamily="34" charset="0"/>
              </a:rPr>
              <a:t/>
            </a:r>
            <a:br>
              <a:rPr lang="en-AU" altLang="en-US" sz="5300" dirty="0" smtClean="0">
                <a:cs typeface="Trebuchet MS" panose="020B0603020202020204" pitchFamily="34" charset="0"/>
              </a:rPr>
            </a:br>
            <a:r>
              <a:rPr lang="en-AU" altLang="en-US" sz="5300" dirty="0" smtClean="0">
                <a:solidFill>
                  <a:schemeClr val="bg1"/>
                </a:solidFill>
                <a:cs typeface="Trebuchet MS" panose="020B0603020202020204" pitchFamily="34" charset="0"/>
              </a:rPr>
              <a:t>All: Amen</a:t>
            </a:r>
            <a:r>
              <a:rPr lang="en-AU" altLang="en-US" dirty="0" smtClean="0">
                <a:cs typeface="Trebuchet MS" panose="020B0603020202020204" pitchFamily="34" charset="0"/>
              </a:rPr>
              <a:t/>
            </a:r>
            <a:br>
              <a:rPr lang="en-AU" altLang="en-US" dirty="0" smtClean="0">
                <a:cs typeface="Trebuchet MS" panose="020B0603020202020204" pitchFamily="34" charset="0"/>
              </a:rPr>
            </a:br>
            <a:endParaRPr lang="en-AU" altLang="en-US" dirty="0" smtClean="0">
              <a:cs typeface="Trebuchet MS" panose="020B0603020202020204" pitchFamily="34" charset="0"/>
            </a:endParaRPr>
          </a:p>
        </p:txBody>
      </p:sp>
    </p:spTree>
    <p:extLst>
      <p:ext uri="{BB962C8B-B14F-4D97-AF65-F5344CB8AC3E}">
        <p14:creationId xmlns:p14="http://schemas.microsoft.com/office/powerpoint/2010/main" val="284317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45882"/>
          </a:xfrm>
        </p:spPr>
        <p:txBody>
          <a:bodyPr>
            <a:normAutofit/>
          </a:bodyPr>
          <a:lstStyle/>
          <a:p>
            <a:r>
              <a:rPr lang="en-US" altLang="en-US" b="1" dirty="0" smtClean="0">
                <a:ea typeface="Verdana" panose="020B0604030504040204" pitchFamily="34" charset="0"/>
                <a:cs typeface="Verdana" panose="020B0604030504040204" pitchFamily="34" charset="0"/>
              </a:rPr>
              <a:t>Bishop Christopher : </a:t>
            </a:r>
            <a:r>
              <a:rPr lang="en-US" altLang="en-US" dirty="0" smtClean="0">
                <a:ea typeface="Verdana" panose="020B0604030504040204" pitchFamily="34" charset="0"/>
                <a:cs typeface="Verdana" panose="020B0604030504040204" pitchFamily="34" charset="0"/>
              </a:rPr>
              <a:t>The </a:t>
            </a:r>
            <a:r>
              <a:rPr lang="en-US" altLang="en-US" dirty="0">
                <a:ea typeface="Verdana" panose="020B0604030504040204" pitchFamily="34" charset="0"/>
                <a:cs typeface="Verdana" panose="020B0604030504040204" pitchFamily="34" charset="0"/>
              </a:rPr>
              <a:t>Lord be with you.</a:t>
            </a:r>
            <a:r>
              <a:rPr lang="en-US" altLang="en-US" b="1" dirty="0">
                <a:ea typeface="Verdana" panose="020B0604030504040204" pitchFamily="34" charset="0"/>
                <a:cs typeface="Verdana" panose="020B0604030504040204" pitchFamily="34" charset="0"/>
              </a:rPr>
              <a:t/>
            </a:r>
            <a:br>
              <a:rPr lang="en-US" altLang="en-US" b="1" dirty="0">
                <a:ea typeface="Verdana" panose="020B0604030504040204" pitchFamily="34" charset="0"/>
                <a:cs typeface="Verdana" panose="020B0604030504040204" pitchFamily="34" charset="0"/>
              </a:rPr>
            </a:br>
            <a:r>
              <a:rPr lang="en-US" altLang="en-US" b="1" dirty="0" smtClean="0">
                <a:solidFill>
                  <a:schemeClr val="bg1"/>
                </a:solidFill>
                <a:ea typeface="Verdana" panose="020B0604030504040204" pitchFamily="34" charset="0"/>
                <a:cs typeface="Verdana" panose="020B0604030504040204" pitchFamily="34" charset="0"/>
              </a:rPr>
              <a:t>All: And </a:t>
            </a:r>
            <a:r>
              <a:rPr lang="en-US" altLang="en-US" b="1" dirty="0">
                <a:solidFill>
                  <a:schemeClr val="bg1"/>
                </a:solidFill>
                <a:ea typeface="Verdana" panose="020B0604030504040204" pitchFamily="34" charset="0"/>
                <a:cs typeface="Verdana" panose="020B0604030504040204" pitchFamily="34" charset="0"/>
              </a:rPr>
              <a:t>with your spirit.</a:t>
            </a:r>
            <a:r>
              <a:rPr lang="en-US" altLang="en-US" b="1" dirty="0">
                <a:solidFill>
                  <a:srgbClr val="FFFF00"/>
                </a:solidFill>
                <a:ea typeface="Verdana" panose="020B0604030504040204" pitchFamily="34" charset="0"/>
                <a:cs typeface="Verdana" panose="020B0604030504040204" pitchFamily="34" charset="0"/>
              </a:rPr>
              <a:t/>
            </a:r>
            <a:br>
              <a:rPr lang="en-US" altLang="en-US" b="1" dirty="0">
                <a:solidFill>
                  <a:srgbClr val="FFFF00"/>
                </a:solidFill>
                <a:ea typeface="Verdana" panose="020B0604030504040204" pitchFamily="34" charset="0"/>
                <a:cs typeface="Verdana" panose="020B0604030504040204" pitchFamily="34" charset="0"/>
              </a:rPr>
            </a:br>
            <a:r>
              <a:rPr lang="en-US" altLang="en-US" b="1" dirty="0">
                <a:ea typeface="Verdana" panose="020B0604030504040204" pitchFamily="34" charset="0"/>
                <a:cs typeface="Verdana" panose="020B0604030504040204" pitchFamily="34" charset="0"/>
              </a:rPr>
              <a:t/>
            </a:r>
            <a:br>
              <a:rPr lang="en-US" altLang="en-US" b="1" dirty="0">
                <a:ea typeface="Verdana" panose="020B0604030504040204" pitchFamily="34" charset="0"/>
                <a:cs typeface="Verdana" panose="020B0604030504040204" pitchFamily="34" charset="0"/>
              </a:rPr>
            </a:br>
            <a:r>
              <a:rPr lang="en-US" altLang="en-US" b="1" dirty="0" smtClean="0">
                <a:ea typeface="Verdana" panose="020B0604030504040204" pitchFamily="34" charset="0"/>
                <a:cs typeface="Verdana" panose="020B0604030504040204" pitchFamily="34" charset="0"/>
              </a:rPr>
              <a:t>Bishop Christopher : </a:t>
            </a:r>
            <a:r>
              <a:rPr lang="en-US" altLang="en-US" dirty="0" smtClean="0">
                <a:ea typeface="Verdana" panose="020B0604030504040204" pitchFamily="34" charset="0"/>
                <a:cs typeface="Verdana" panose="020B0604030504040204" pitchFamily="34" charset="0"/>
              </a:rPr>
              <a:t>Lift </a:t>
            </a:r>
            <a:r>
              <a:rPr lang="en-US" altLang="en-US" dirty="0">
                <a:ea typeface="Verdana" panose="020B0604030504040204" pitchFamily="34" charset="0"/>
                <a:cs typeface="Verdana" panose="020B0604030504040204" pitchFamily="34" charset="0"/>
              </a:rPr>
              <a:t>up your hearts.</a:t>
            </a:r>
            <a:r>
              <a:rPr lang="en-US" altLang="en-US" b="1" dirty="0">
                <a:ea typeface="Verdana" panose="020B0604030504040204" pitchFamily="34" charset="0"/>
                <a:cs typeface="Verdana" panose="020B0604030504040204" pitchFamily="34" charset="0"/>
              </a:rPr>
              <a:t/>
            </a:r>
            <a:br>
              <a:rPr lang="en-US" altLang="en-US" b="1" dirty="0">
                <a:ea typeface="Verdana" panose="020B0604030504040204" pitchFamily="34" charset="0"/>
                <a:cs typeface="Verdana" panose="020B0604030504040204" pitchFamily="34" charset="0"/>
              </a:rPr>
            </a:br>
            <a:r>
              <a:rPr lang="en-US" altLang="en-US" b="1" dirty="0" smtClean="0">
                <a:solidFill>
                  <a:schemeClr val="bg1"/>
                </a:solidFill>
                <a:ea typeface="Verdana" panose="020B0604030504040204" pitchFamily="34" charset="0"/>
                <a:cs typeface="Verdana" panose="020B0604030504040204" pitchFamily="34" charset="0"/>
              </a:rPr>
              <a:t>All: We </a:t>
            </a:r>
            <a:r>
              <a:rPr lang="en-US" altLang="en-US" b="1" dirty="0">
                <a:solidFill>
                  <a:schemeClr val="bg1"/>
                </a:solidFill>
                <a:ea typeface="Verdana" panose="020B0604030504040204" pitchFamily="34" charset="0"/>
                <a:cs typeface="Verdana" panose="020B0604030504040204" pitchFamily="34" charset="0"/>
              </a:rPr>
              <a:t>lift them up to the Lord.</a:t>
            </a:r>
            <a:r>
              <a:rPr lang="en-US" altLang="en-US" b="1" dirty="0">
                <a:solidFill>
                  <a:srgbClr val="FFFF00"/>
                </a:solidFill>
                <a:ea typeface="Verdana" panose="020B0604030504040204" pitchFamily="34" charset="0"/>
                <a:cs typeface="Verdana" panose="020B0604030504040204" pitchFamily="34" charset="0"/>
              </a:rPr>
              <a:t/>
            </a:r>
            <a:br>
              <a:rPr lang="en-US" altLang="en-US" b="1" dirty="0">
                <a:solidFill>
                  <a:srgbClr val="FFFF00"/>
                </a:solidFill>
                <a:ea typeface="Verdana" panose="020B0604030504040204" pitchFamily="34" charset="0"/>
                <a:cs typeface="Verdana" panose="020B0604030504040204" pitchFamily="34" charset="0"/>
              </a:rPr>
            </a:br>
            <a:r>
              <a:rPr lang="en-US" altLang="en-US" b="1" dirty="0">
                <a:ea typeface="Verdana" panose="020B0604030504040204" pitchFamily="34" charset="0"/>
                <a:cs typeface="Verdana" panose="020B0604030504040204" pitchFamily="34" charset="0"/>
              </a:rPr>
              <a:t/>
            </a:r>
            <a:br>
              <a:rPr lang="en-US" altLang="en-US" b="1" dirty="0">
                <a:ea typeface="Verdana" panose="020B0604030504040204" pitchFamily="34" charset="0"/>
                <a:cs typeface="Verdana" panose="020B0604030504040204" pitchFamily="34" charset="0"/>
              </a:rPr>
            </a:br>
            <a:r>
              <a:rPr lang="en-US" altLang="en-US" b="1" dirty="0" smtClean="0">
                <a:ea typeface="Verdana" panose="020B0604030504040204" pitchFamily="34" charset="0"/>
                <a:cs typeface="Verdana" panose="020B0604030504040204" pitchFamily="34" charset="0"/>
              </a:rPr>
              <a:t>Bishop Christopher : </a:t>
            </a:r>
            <a:r>
              <a:rPr lang="en-US" altLang="en-US" dirty="0" smtClean="0">
                <a:ea typeface="Verdana" panose="020B0604030504040204" pitchFamily="34" charset="0"/>
                <a:cs typeface="Verdana" panose="020B0604030504040204" pitchFamily="34" charset="0"/>
              </a:rPr>
              <a:t>Let </a:t>
            </a:r>
            <a:r>
              <a:rPr lang="en-US" altLang="en-US" dirty="0">
                <a:ea typeface="Verdana" panose="020B0604030504040204" pitchFamily="34" charset="0"/>
                <a:cs typeface="Verdana" panose="020B0604030504040204" pitchFamily="34" charset="0"/>
              </a:rPr>
              <a:t>us give thanks to the Lord </a:t>
            </a:r>
            <a:r>
              <a:rPr lang="en-US" altLang="en-US" dirty="0" smtClean="0">
                <a:ea typeface="Verdana" panose="020B0604030504040204" pitchFamily="34" charset="0"/>
                <a:cs typeface="Verdana" panose="020B0604030504040204" pitchFamily="34" charset="0"/>
              </a:rPr>
              <a:t>our God</a:t>
            </a:r>
            <a:r>
              <a:rPr lang="en-US" altLang="en-US" dirty="0">
                <a:ea typeface="Verdana" panose="020B0604030504040204" pitchFamily="34" charset="0"/>
                <a:cs typeface="Verdana" panose="020B0604030504040204" pitchFamily="34" charset="0"/>
              </a:rPr>
              <a:t>.</a:t>
            </a:r>
            <a:r>
              <a:rPr lang="en-US" altLang="en-US" b="1" dirty="0">
                <a:ea typeface="Verdana" panose="020B0604030504040204" pitchFamily="34" charset="0"/>
                <a:cs typeface="Verdana" panose="020B0604030504040204" pitchFamily="34" charset="0"/>
              </a:rPr>
              <a:t/>
            </a:r>
            <a:br>
              <a:rPr lang="en-US" altLang="en-US" b="1" dirty="0">
                <a:ea typeface="Verdana" panose="020B0604030504040204" pitchFamily="34" charset="0"/>
                <a:cs typeface="Verdana" panose="020B0604030504040204" pitchFamily="34" charset="0"/>
              </a:rPr>
            </a:br>
            <a:r>
              <a:rPr lang="en-US" altLang="en-US" b="1" dirty="0" smtClean="0">
                <a:solidFill>
                  <a:schemeClr val="bg1"/>
                </a:solidFill>
                <a:ea typeface="Verdana" panose="020B0604030504040204" pitchFamily="34" charset="0"/>
                <a:cs typeface="Verdana" panose="020B0604030504040204" pitchFamily="34" charset="0"/>
              </a:rPr>
              <a:t>All: It </a:t>
            </a:r>
            <a:r>
              <a:rPr lang="en-US" altLang="en-US" b="1" dirty="0">
                <a:solidFill>
                  <a:schemeClr val="bg1"/>
                </a:solidFill>
                <a:ea typeface="Verdana" panose="020B0604030504040204" pitchFamily="34" charset="0"/>
                <a:cs typeface="Verdana" panose="020B0604030504040204" pitchFamily="34" charset="0"/>
              </a:rPr>
              <a:t>is right and just.</a:t>
            </a:r>
            <a:r>
              <a:rPr lang="en-AU" altLang="en-US" b="1" dirty="0">
                <a:solidFill>
                  <a:srgbClr val="FFFF00"/>
                </a:solidFill>
                <a:ea typeface="Verdana" panose="020B0604030504040204" pitchFamily="34" charset="0"/>
                <a:cs typeface="Verdana" panose="020B0604030504040204" pitchFamily="34" charset="0"/>
              </a:rPr>
              <a:t/>
            </a:r>
            <a:br>
              <a:rPr lang="en-AU" altLang="en-US" b="1" dirty="0">
                <a:solidFill>
                  <a:srgbClr val="FFFF00"/>
                </a:solidFill>
                <a:ea typeface="Verdana" panose="020B0604030504040204" pitchFamily="34" charset="0"/>
                <a:cs typeface="Verdana" panose="020B0604030504040204" pitchFamily="34" charset="0"/>
              </a:rPr>
            </a:br>
            <a:endParaRPr lang="en-AU" dirty="0"/>
          </a:p>
        </p:txBody>
      </p:sp>
    </p:spTree>
    <p:extLst>
      <p:ext uri="{BB962C8B-B14F-4D97-AF65-F5344CB8AC3E}">
        <p14:creationId xmlns:p14="http://schemas.microsoft.com/office/powerpoint/2010/main" val="1587827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990" y="118242"/>
            <a:ext cx="7265538" cy="707886"/>
          </a:xfrm>
          <a:prstGeom prst="rect">
            <a:avLst/>
          </a:prstGeom>
          <a:noFill/>
        </p:spPr>
        <p:txBody>
          <a:bodyPr wrap="square" rtlCol="0">
            <a:spAutoFit/>
          </a:bodyPr>
          <a:lstStyle/>
          <a:p>
            <a:r>
              <a:rPr lang="en-AU" sz="4000" b="1" dirty="0" smtClean="0"/>
              <a:t>Eucharistic Prayer 2</a:t>
            </a:r>
            <a:endParaRPr lang="en-AU" sz="4000" b="1" dirty="0"/>
          </a:p>
        </p:txBody>
      </p:sp>
      <p:sp>
        <p:nvSpPr>
          <p:cNvPr id="5" name="Content Placeholder 4"/>
          <p:cNvSpPr>
            <a:spLocks noGrp="1"/>
          </p:cNvSpPr>
          <p:nvPr>
            <p:ph idx="1"/>
          </p:nvPr>
        </p:nvSpPr>
        <p:spPr>
          <a:xfrm>
            <a:off x="300990" y="1002664"/>
            <a:ext cx="12169140" cy="6221096"/>
          </a:xfrm>
        </p:spPr>
        <p:txBody>
          <a:bodyPr>
            <a:normAutofit fontScale="25000" lnSpcReduction="20000"/>
          </a:bodyPr>
          <a:lstStyle/>
          <a:p>
            <a:pPr marL="0" indent="0">
              <a:buNone/>
            </a:pPr>
            <a:r>
              <a:rPr lang="en-AU" sz="17600" b="1" dirty="0" smtClean="0">
                <a:latin typeface="+mj-lt"/>
              </a:rPr>
              <a:t>Bishop Christopher: </a:t>
            </a:r>
            <a:r>
              <a:rPr lang="en-AU" sz="17600" dirty="0" smtClean="0">
                <a:latin typeface="+mj-lt"/>
              </a:rPr>
              <a:t>It </a:t>
            </a:r>
            <a:r>
              <a:rPr lang="en-AU" sz="17600" dirty="0">
                <a:latin typeface="+mj-lt"/>
              </a:rPr>
              <a:t>is truly right and just, </a:t>
            </a:r>
            <a:r>
              <a:rPr lang="en-AU" sz="17600" dirty="0" smtClean="0">
                <a:latin typeface="+mj-lt"/>
              </a:rPr>
              <a:t>our </a:t>
            </a:r>
            <a:r>
              <a:rPr lang="en-AU" sz="17600" dirty="0">
                <a:latin typeface="+mj-lt"/>
              </a:rPr>
              <a:t>duty and our </a:t>
            </a:r>
            <a:r>
              <a:rPr lang="en-AU" sz="17600" dirty="0" smtClean="0">
                <a:latin typeface="+mj-lt"/>
              </a:rPr>
              <a:t>salvation, always </a:t>
            </a:r>
            <a:r>
              <a:rPr lang="en-AU" sz="17600" dirty="0">
                <a:latin typeface="+mj-lt"/>
              </a:rPr>
              <a:t>and everywhere to give you </a:t>
            </a:r>
            <a:r>
              <a:rPr lang="en-AU" sz="17600" dirty="0" smtClean="0">
                <a:latin typeface="+mj-lt"/>
              </a:rPr>
              <a:t>thanks, Lord</a:t>
            </a:r>
            <a:r>
              <a:rPr lang="en-AU" sz="17600" dirty="0">
                <a:latin typeface="+mj-lt"/>
              </a:rPr>
              <a:t>, holy Father, almighty and eternal </a:t>
            </a:r>
            <a:r>
              <a:rPr lang="en-AU" sz="17600" dirty="0" smtClean="0">
                <a:latin typeface="+mj-lt"/>
              </a:rPr>
              <a:t>God, through </a:t>
            </a:r>
            <a:r>
              <a:rPr lang="en-AU" sz="17600" dirty="0">
                <a:latin typeface="+mj-lt"/>
              </a:rPr>
              <a:t>Christ our </a:t>
            </a:r>
            <a:r>
              <a:rPr lang="en-AU" sz="17600" dirty="0" smtClean="0">
                <a:latin typeface="+mj-lt"/>
              </a:rPr>
              <a:t>Lord. For </a:t>
            </a:r>
            <a:r>
              <a:rPr lang="en-AU" sz="17600" dirty="0">
                <a:latin typeface="+mj-lt"/>
              </a:rPr>
              <a:t>through his Paschal </a:t>
            </a:r>
            <a:r>
              <a:rPr lang="en-AU" sz="17600" dirty="0" smtClean="0">
                <a:latin typeface="+mj-lt"/>
              </a:rPr>
              <a:t>Mystery, he </a:t>
            </a:r>
            <a:r>
              <a:rPr lang="en-AU" sz="17600" dirty="0">
                <a:latin typeface="+mj-lt"/>
              </a:rPr>
              <a:t>accomplished the marvellous </a:t>
            </a:r>
            <a:r>
              <a:rPr lang="en-AU" sz="17600" dirty="0" smtClean="0">
                <a:latin typeface="+mj-lt"/>
              </a:rPr>
              <a:t>deed, by </a:t>
            </a:r>
            <a:r>
              <a:rPr lang="en-AU" sz="17600" dirty="0">
                <a:latin typeface="+mj-lt"/>
              </a:rPr>
              <a:t>which he has freed us </a:t>
            </a:r>
            <a:r>
              <a:rPr lang="en-AU" sz="17600" dirty="0" smtClean="0">
                <a:latin typeface="+mj-lt"/>
              </a:rPr>
              <a:t>from </a:t>
            </a:r>
            <a:r>
              <a:rPr lang="en-AU" sz="17600" dirty="0">
                <a:latin typeface="+mj-lt"/>
              </a:rPr>
              <a:t>the yoke of sin and </a:t>
            </a:r>
            <a:r>
              <a:rPr lang="en-AU" sz="17600" dirty="0" smtClean="0">
                <a:latin typeface="+mj-lt"/>
              </a:rPr>
              <a:t>death, summoning </a:t>
            </a:r>
            <a:r>
              <a:rPr lang="en-AU" sz="17600" dirty="0">
                <a:latin typeface="+mj-lt"/>
              </a:rPr>
              <a:t>us to the glory of being now </a:t>
            </a:r>
            <a:r>
              <a:rPr lang="en-AU" sz="17600" dirty="0" smtClean="0">
                <a:latin typeface="+mj-lt"/>
              </a:rPr>
              <a:t>called a </a:t>
            </a:r>
            <a:r>
              <a:rPr lang="en-AU" sz="17600" dirty="0">
                <a:latin typeface="+mj-lt"/>
              </a:rPr>
              <a:t>chosen race, a royal </a:t>
            </a:r>
            <a:r>
              <a:rPr lang="en-AU" sz="17600" dirty="0" smtClean="0">
                <a:latin typeface="+mj-lt"/>
              </a:rPr>
              <a:t>priesthood, a </a:t>
            </a:r>
            <a:r>
              <a:rPr lang="en-AU" sz="17600" dirty="0">
                <a:latin typeface="+mj-lt"/>
              </a:rPr>
              <a:t>holy nation, a people for your own </a:t>
            </a:r>
            <a:r>
              <a:rPr lang="en-AU" sz="17600" dirty="0" smtClean="0">
                <a:latin typeface="+mj-lt"/>
              </a:rPr>
              <a:t>possession, to </a:t>
            </a:r>
            <a:r>
              <a:rPr lang="en-AU" sz="17600" dirty="0">
                <a:latin typeface="+mj-lt"/>
              </a:rPr>
              <a:t>proclaim everywhere your mighty </a:t>
            </a:r>
            <a:r>
              <a:rPr lang="en-AU" sz="17600" dirty="0" smtClean="0">
                <a:latin typeface="+mj-lt"/>
              </a:rPr>
              <a:t>works, for </a:t>
            </a:r>
            <a:r>
              <a:rPr lang="en-AU" sz="17600" dirty="0">
                <a:latin typeface="+mj-lt"/>
              </a:rPr>
              <a:t>you have called us out of </a:t>
            </a:r>
            <a:r>
              <a:rPr lang="en-AU" sz="17600" dirty="0" smtClean="0">
                <a:latin typeface="+mj-lt"/>
              </a:rPr>
              <a:t>darkness into </a:t>
            </a:r>
            <a:r>
              <a:rPr lang="en-AU" sz="17600" dirty="0">
                <a:latin typeface="+mj-lt"/>
              </a:rPr>
              <a:t>your own wonderful light.</a:t>
            </a:r>
            <a:endParaRPr lang="en-AU" sz="17600" dirty="0">
              <a:latin typeface="+mj-lt"/>
              <a:ea typeface="Times New Roman" panose="02020603050405020304" pitchFamily="18" charset="0"/>
            </a:endParaRPr>
          </a:p>
          <a:p>
            <a:endParaRPr lang="en-AU" dirty="0"/>
          </a:p>
        </p:txBody>
      </p:sp>
    </p:spTree>
    <p:extLst>
      <p:ext uri="{BB962C8B-B14F-4D97-AF65-F5344CB8AC3E}">
        <p14:creationId xmlns:p14="http://schemas.microsoft.com/office/powerpoint/2010/main" val="159782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387985"/>
            <a:ext cx="10515600" cy="1325563"/>
          </a:xfrm>
        </p:spPr>
        <p:txBody>
          <a:bodyPr>
            <a:noAutofit/>
          </a:bodyPr>
          <a:lstStyle/>
          <a:p>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smtClean="0"/>
              <a:t>And </a:t>
            </a:r>
            <a:r>
              <a:rPr lang="en-AU" dirty="0"/>
              <a:t>so, with Angels and Archangels,</a:t>
            </a:r>
            <a:br>
              <a:rPr lang="en-AU" dirty="0"/>
            </a:br>
            <a:r>
              <a:rPr lang="en-AU" dirty="0"/>
              <a:t>with Thrones and Dominions,</a:t>
            </a:r>
            <a:br>
              <a:rPr lang="en-AU" dirty="0"/>
            </a:br>
            <a:r>
              <a:rPr lang="en-AU" dirty="0"/>
              <a:t>and with all the hosts and Powers of heaven,</a:t>
            </a:r>
            <a:br>
              <a:rPr lang="en-AU" dirty="0"/>
            </a:br>
            <a:r>
              <a:rPr lang="en-AU" dirty="0"/>
              <a:t>we sing the hymn of your glory,</a:t>
            </a:r>
            <a:br>
              <a:rPr lang="en-AU" dirty="0"/>
            </a:br>
            <a:r>
              <a:rPr lang="en-AU" dirty="0"/>
              <a:t>as without end we acclaim:</a:t>
            </a:r>
            <a:r>
              <a:rPr lang="en-AU" dirty="0">
                <a:latin typeface="Times New Roman" panose="02020603050405020304" pitchFamily="18" charset="0"/>
                <a:ea typeface="Times New Roman" panose="02020603050405020304" pitchFamily="18" charset="0"/>
              </a:rPr>
              <a:t/>
            </a:r>
            <a:br>
              <a:rPr lang="en-AU" dirty="0">
                <a:latin typeface="Times New Roman" panose="02020603050405020304" pitchFamily="18" charset="0"/>
                <a:ea typeface="Times New Roman" panose="02020603050405020304" pitchFamily="18" charset="0"/>
              </a:rPr>
            </a:br>
            <a:endParaRPr lang="en-AU" dirty="0"/>
          </a:p>
        </p:txBody>
      </p:sp>
    </p:spTree>
    <p:extLst>
      <p:ext uri="{BB962C8B-B14F-4D97-AF65-F5344CB8AC3E}">
        <p14:creationId xmlns:p14="http://schemas.microsoft.com/office/powerpoint/2010/main" val="3979819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483476"/>
            <a:ext cx="11372455" cy="4909262"/>
          </a:xfrm>
        </p:spPr>
        <p:txBody>
          <a:bodyPr rtlCol="0">
            <a:noAutofit/>
          </a:bodyPr>
          <a:lstStyle/>
          <a:p>
            <a:pPr marL="0" indent="0">
              <a:buNone/>
            </a:pPr>
            <a:r>
              <a:rPr lang="en-AU" sz="5400" b="1" dirty="0">
                <a:solidFill>
                  <a:schemeClr val="bg1"/>
                </a:solidFill>
                <a:latin typeface="+mj-lt"/>
              </a:rPr>
              <a:t>All:</a:t>
            </a:r>
            <a:r>
              <a:rPr lang="en-AU" sz="5400" dirty="0">
                <a:solidFill>
                  <a:schemeClr val="bg1"/>
                </a:solidFill>
                <a:latin typeface="+mj-lt"/>
              </a:rPr>
              <a:t>  </a:t>
            </a:r>
            <a:r>
              <a:rPr lang="en-AU" sz="5400" b="1" dirty="0">
                <a:solidFill>
                  <a:schemeClr val="bg1"/>
                </a:solidFill>
                <a:latin typeface="+mj-lt"/>
              </a:rPr>
              <a:t>Holy, holy, holy Lord, God of hosts,</a:t>
            </a:r>
            <a:r>
              <a:rPr lang="en-AU" sz="5400" dirty="0">
                <a:solidFill>
                  <a:schemeClr val="bg1"/>
                </a:solidFill>
                <a:latin typeface="+mj-lt"/>
              </a:rPr>
              <a:t/>
            </a:r>
            <a:br>
              <a:rPr lang="en-AU" sz="5400" dirty="0">
                <a:solidFill>
                  <a:schemeClr val="bg1"/>
                </a:solidFill>
                <a:latin typeface="+mj-lt"/>
              </a:rPr>
            </a:br>
            <a:r>
              <a:rPr lang="en-AU" sz="5400" b="1" dirty="0">
                <a:solidFill>
                  <a:schemeClr val="bg1"/>
                </a:solidFill>
                <a:latin typeface="+mj-lt"/>
              </a:rPr>
              <a:t>Heaven and earth are full of your glory.</a:t>
            </a:r>
            <a:r>
              <a:rPr lang="en-AU" sz="5400" dirty="0">
                <a:solidFill>
                  <a:schemeClr val="bg1"/>
                </a:solidFill>
                <a:latin typeface="+mj-lt"/>
              </a:rPr>
              <a:t/>
            </a:r>
            <a:br>
              <a:rPr lang="en-AU" sz="5400" dirty="0">
                <a:solidFill>
                  <a:schemeClr val="bg1"/>
                </a:solidFill>
                <a:latin typeface="+mj-lt"/>
              </a:rPr>
            </a:br>
            <a:r>
              <a:rPr lang="en-AU" sz="5400" b="1" dirty="0">
                <a:solidFill>
                  <a:schemeClr val="bg1"/>
                </a:solidFill>
                <a:latin typeface="+mj-lt"/>
              </a:rPr>
              <a:t>Hosanna in the highest.</a:t>
            </a:r>
            <a:r>
              <a:rPr lang="en-AU" sz="5400" dirty="0">
                <a:solidFill>
                  <a:schemeClr val="bg1"/>
                </a:solidFill>
                <a:latin typeface="+mj-lt"/>
              </a:rPr>
              <a:t/>
            </a:r>
            <a:br>
              <a:rPr lang="en-AU" sz="5400" dirty="0">
                <a:solidFill>
                  <a:schemeClr val="bg1"/>
                </a:solidFill>
                <a:latin typeface="+mj-lt"/>
              </a:rPr>
            </a:br>
            <a:r>
              <a:rPr lang="en-AU" sz="5400" b="1" dirty="0">
                <a:solidFill>
                  <a:schemeClr val="bg1"/>
                </a:solidFill>
                <a:latin typeface="+mj-lt"/>
              </a:rPr>
              <a:t>Blessed is he who comes in the name of the Lord.</a:t>
            </a:r>
            <a:r>
              <a:rPr lang="en-AU" sz="5400" dirty="0">
                <a:solidFill>
                  <a:schemeClr val="bg1"/>
                </a:solidFill>
                <a:latin typeface="+mj-lt"/>
              </a:rPr>
              <a:t/>
            </a:r>
            <a:br>
              <a:rPr lang="en-AU" sz="5400" dirty="0">
                <a:solidFill>
                  <a:schemeClr val="bg1"/>
                </a:solidFill>
                <a:latin typeface="+mj-lt"/>
              </a:rPr>
            </a:br>
            <a:r>
              <a:rPr lang="en-AU" sz="5400" b="1" dirty="0">
                <a:solidFill>
                  <a:schemeClr val="bg1"/>
                </a:solidFill>
                <a:latin typeface="+mj-lt"/>
              </a:rPr>
              <a:t>Hosanna in the highest</a:t>
            </a:r>
            <a:r>
              <a:rPr lang="en-AU" sz="5400" b="1" dirty="0" smtClean="0">
                <a:solidFill>
                  <a:schemeClr val="bg1"/>
                </a:solidFill>
                <a:latin typeface="+mj-lt"/>
              </a:rPr>
              <a:t>.</a:t>
            </a:r>
          </a:p>
          <a:p>
            <a:pPr marL="0" indent="0" algn="ctr">
              <a:buNone/>
            </a:pPr>
            <a:endParaRPr lang="en-AU" sz="5400" b="1" dirty="0" smtClean="0"/>
          </a:p>
          <a:p>
            <a:pPr marL="0" indent="0" algn="ctr">
              <a:buNone/>
            </a:pPr>
            <a:r>
              <a:rPr lang="en-AU" sz="5400" b="1" i="1" dirty="0" smtClean="0">
                <a:latin typeface="+mj-lt"/>
              </a:rPr>
              <a:t>Please kneel or sit</a:t>
            </a:r>
            <a:endParaRPr lang="en-AU" sz="5400" i="1" dirty="0">
              <a:latin typeface="+mj-lt"/>
            </a:endParaRPr>
          </a:p>
          <a:p>
            <a:pPr marL="0" indent="0">
              <a:buNone/>
            </a:pPr>
            <a:endParaRPr lang="en-AU" sz="5400" dirty="0">
              <a:solidFill>
                <a:schemeClr val="bg1"/>
              </a:solidFill>
            </a:endParaRPr>
          </a:p>
        </p:txBody>
      </p:sp>
    </p:spTree>
    <p:extLst>
      <p:ext uri="{BB962C8B-B14F-4D97-AF65-F5344CB8AC3E}">
        <p14:creationId xmlns:p14="http://schemas.microsoft.com/office/powerpoint/2010/main" val="413112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245917" y="-129127"/>
            <a:ext cx="984365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t>Our graduating students will process in with our Mass Bishop </a:t>
            </a:r>
            <a:r>
              <a:rPr kumimoji="0" lang="en-US" altLang="en-US" sz="4000" b="0" i="0" strike="noStrike" cap="none" normalizeH="0" baseline="0" dirty="0" err="1" smtClean="0">
                <a:ln>
                  <a:noFill/>
                </a:ln>
                <a:effectLst/>
                <a:ea typeface="Times New Roman" panose="02020603050405020304" pitchFamily="18" charset="0"/>
                <a:cs typeface="Arial" panose="020B0604020202020204" pitchFamily="34" charset="0"/>
              </a:rPr>
              <a:t>Christophers</a:t>
            </a:r>
            <a: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t> Bishop Christopher, Monsignor Paul and Father Marcello. </a:t>
            </a:r>
            <a:b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br>
            <a: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t> </a:t>
            </a:r>
            <a:b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br>
            <a: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t>Please stand for the opening </a:t>
            </a:r>
            <a:b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br>
            <a:r>
              <a:rPr kumimoji="0" lang="en-US" altLang="en-US" sz="4000" b="0" i="0" strike="noStrike" cap="none" normalizeH="0" baseline="0" dirty="0" smtClean="0">
                <a:ln>
                  <a:noFill/>
                </a:ln>
                <a:effectLst/>
                <a:ea typeface="Times New Roman" panose="02020603050405020304" pitchFamily="18" charset="0"/>
                <a:cs typeface="Arial" panose="020B0604020202020204" pitchFamily="34" charset="0"/>
              </a:rPr>
              <a:t>song, Here I Am to Worship.</a:t>
            </a:r>
            <a:r>
              <a:rPr kumimoji="0" lang="en-AU" altLang="en-US" sz="4000" b="0" i="0" strike="noStrike" cap="none" normalizeH="0" baseline="0" dirty="0" smtClean="0">
                <a:ln>
                  <a:noFill/>
                </a:ln>
                <a:effectLst/>
              </a:rPr>
              <a:t> </a:t>
            </a:r>
          </a:p>
        </p:txBody>
      </p:sp>
      <p:pic>
        <p:nvPicPr>
          <p:cNvPr id="4" name="Picture 3"/>
          <p:cNvPicPr>
            <a:picLocks noChangeAspect="1"/>
          </p:cNvPicPr>
          <p:nvPr/>
        </p:nvPicPr>
        <p:blipFill>
          <a:blip r:embed="rId2"/>
          <a:stretch>
            <a:fillRect/>
          </a:stretch>
        </p:blipFill>
        <p:spPr>
          <a:xfrm>
            <a:off x="6421582" y="2587337"/>
            <a:ext cx="5565556" cy="4184954"/>
          </a:xfrm>
          <a:prstGeom prst="rect">
            <a:avLst/>
          </a:prstGeom>
        </p:spPr>
      </p:pic>
    </p:spTree>
    <p:extLst>
      <p:ext uri="{BB962C8B-B14F-4D97-AF65-F5344CB8AC3E}">
        <p14:creationId xmlns:p14="http://schemas.microsoft.com/office/powerpoint/2010/main" val="3120755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6710" y="476884"/>
            <a:ext cx="11654790" cy="5912485"/>
          </a:xfrm>
        </p:spPr>
        <p:txBody>
          <a:bodyPr>
            <a:normAutofit fontScale="40000" lnSpcReduction="20000"/>
          </a:bodyPr>
          <a:lstStyle/>
          <a:p>
            <a:pPr marL="0" indent="0">
              <a:buNone/>
            </a:pPr>
            <a:r>
              <a:rPr lang="en-AU" sz="12000" dirty="0" smtClean="0">
                <a:latin typeface="+mj-lt"/>
              </a:rPr>
              <a:t>You are indeed Holy, O Lord, the fount of all holiness. Make holy, therefore, these gifts, we pray, by sending down your Spirit upon them like the dewfall, so that they may become for us the Body and Blood of our Lord Jesus Christ. At the time he was betrayed and entered willingly into his Passion, he took bread and, giving thanks, broke it, and gave it to his disciples, saying: take this, all of you, and eat of it, for this is my body, which will be given up for you.</a:t>
            </a:r>
            <a:endParaRPr lang="en-AU" sz="12000" dirty="0" smtClean="0">
              <a:latin typeface="+mj-lt"/>
              <a:ea typeface="Times New Roman" panose="02020603050405020304" pitchFamily="18" charset="0"/>
            </a:endParaRPr>
          </a:p>
          <a:p>
            <a:endParaRPr lang="en-AU" dirty="0"/>
          </a:p>
        </p:txBody>
      </p:sp>
    </p:spTree>
    <p:extLst>
      <p:ext uri="{BB962C8B-B14F-4D97-AF65-F5344CB8AC3E}">
        <p14:creationId xmlns:p14="http://schemas.microsoft.com/office/powerpoint/2010/main" val="168857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78694" y="971550"/>
            <a:ext cx="6785334" cy="5085239"/>
          </a:xfrm>
          <a:prstGeom prst="rect">
            <a:avLst/>
          </a:prstGeom>
        </p:spPr>
      </p:pic>
    </p:spTree>
    <p:extLst>
      <p:ext uri="{BB962C8B-B14F-4D97-AF65-F5344CB8AC3E}">
        <p14:creationId xmlns:p14="http://schemas.microsoft.com/office/powerpoint/2010/main" val="238826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822575"/>
            <a:ext cx="11380470" cy="1325563"/>
          </a:xfrm>
        </p:spPr>
        <p:txBody>
          <a:bodyPr>
            <a:noAutofit/>
          </a:bodyPr>
          <a:lstStyle/>
          <a:p>
            <a:pPr>
              <a:spcAft>
                <a:spcPts val="900"/>
              </a:spcAft>
            </a:pPr>
            <a:r>
              <a:rPr lang="en-AU" sz="4800" dirty="0"/>
              <a:t>In a similar way, when supper was ended,</a:t>
            </a:r>
            <a:br>
              <a:rPr lang="en-AU" sz="4800" dirty="0"/>
            </a:br>
            <a:r>
              <a:rPr lang="en-AU" sz="4800" dirty="0"/>
              <a:t>he took the </a:t>
            </a:r>
            <a:r>
              <a:rPr lang="en-AU" sz="4800" dirty="0" smtClean="0"/>
              <a:t>chalice and</a:t>
            </a:r>
            <a:r>
              <a:rPr lang="en-AU" sz="4800" dirty="0"/>
              <a:t>, once more giving thanks,</a:t>
            </a:r>
            <a:br>
              <a:rPr lang="en-AU" sz="4800" dirty="0"/>
            </a:br>
            <a:r>
              <a:rPr lang="en-AU" sz="4800" dirty="0"/>
              <a:t>he gave it to his disciples, </a:t>
            </a:r>
            <a:r>
              <a:rPr lang="en-AU" sz="4800" dirty="0" smtClean="0"/>
              <a:t>saying: take </a:t>
            </a:r>
            <a:r>
              <a:rPr lang="en-AU" sz="4800" dirty="0"/>
              <a:t>this, all of you, and drink from </a:t>
            </a:r>
            <a:r>
              <a:rPr lang="en-AU" sz="4800" dirty="0" smtClean="0"/>
              <a:t>it, for </a:t>
            </a:r>
            <a:r>
              <a:rPr lang="en-AU" sz="4800" dirty="0"/>
              <a:t>this is the chalice of my </a:t>
            </a:r>
            <a:r>
              <a:rPr lang="en-AU" sz="4800" dirty="0" smtClean="0"/>
              <a:t>blood, the </a:t>
            </a:r>
            <a:r>
              <a:rPr lang="en-AU" sz="4800" dirty="0"/>
              <a:t>Blood of the new and eternal covenant,</a:t>
            </a:r>
            <a:br>
              <a:rPr lang="en-AU" sz="4800" dirty="0"/>
            </a:br>
            <a:r>
              <a:rPr lang="en-AU" sz="4800" dirty="0"/>
              <a:t>which will be poured out for you and for </a:t>
            </a:r>
            <a:r>
              <a:rPr lang="en-AU" sz="4800" dirty="0" smtClean="0"/>
              <a:t>many for </a:t>
            </a:r>
            <a:r>
              <a:rPr lang="en-AU" sz="4800" dirty="0"/>
              <a:t>the forgiveness of </a:t>
            </a:r>
            <a:r>
              <a:rPr lang="en-AU" sz="4800" dirty="0" smtClean="0"/>
              <a:t>sins. Do </a:t>
            </a:r>
            <a:r>
              <a:rPr lang="en-AU" sz="4800" dirty="0"/>
              <a:t>this in memory of me.</a:t>
            </a:r>
          </a:p>
        </p:txBody>
      </p:sp>
    </p:spTree>
    <p:extLst>
      <p:ext uri="{BB962C8B-B14F-4D97-AF65-F5344CB8AC3E}">
        <p14:creationId xmlns:p14="http://schemas.microsoft.com/office/powerpoint/2010/main" val="3093787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78694" y="971550"/>
            <a:ext cx="6785334" cy="5085239"/>
          </a:xfrm>
          <a:prstGeom prst="rect">
            <a:avLst/>
          </a:prstGeom>
        </p:spPr>
      </p:pic>
    </p:spTree>
    <p:extLst>
      <p:ext uri="{BB962C8B-B14F-4D97-AF65-F5344CB8AC3E}">
        <p14:creationId xmlns:p14="http://schemas.microsoft.com/office/powerpoint/2010/main" val="241301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6860" y="1060866"/>
            <a:ext cx="10823159" cy="4351338"/>
          </a:xfrm>
        </p:spPr>
        <p:txBody>
          <a:bodyPr>
            <a:normAutofit fontScale="92500" lnSpcReduction="20000"/>
          </a:bodyPr>
          <a:lstStyle/>
          <a:p>
            <a:pPr marL="0" indent="0">
              <a:buNone/>
            </a:pPr>
            <a:r>
              <a:rPr lang="en-AU" sz="4000" b="1" dirty="0"/>
              <a:t>Profession of Faith</a:t>
            </a:r>
            <a:r>
              <a:rPr lang="en-AU" b="1" dirty="0"/>
              <a:t>:</a:t>
            </a:r>
            <a:r>
              <a:rPr lang="en-AU" dirty="0"/>
              <a:t>  </a:t>
            </a:r>
            <a:endParaRPr lang="en-AU" dirty="0" smtClean="0"/>
          </a:p>
          <a:p>
            <a:pPr marL="0" indent="0">
              <a:buNone/>
            </a:pPr>
            <a:endParaRPr lang="en-AU" dirty="0" smtClean="0"/>
          </a:p>
          <a:p>
            <a:pPr marL="0" indent="0">
              <a:buNone/>
            </a:pPr>
            <a:r>
              <a:rPr lang="en-AU" sz="5400" b="1" dirty="0" smtClean="0">
                <a:latin typeface="+mj-lt"/>
              </a:rPr>
              <a:t>Bishop Christopher: </a:t>
            </a:r>
            <a:r>
              <a:rPr lang="en-AU" sz="5400" dirty="0" smtClean="0">
                <a:latin typeface="+mj-lt"/>
              </a:rPr>
              <a:t>The mystery of faith</a:t>
            </a:r>
            <a:endParaRPr lang="en-AU" sz="5400" dirty="0">
              <a:latin typeface="+mj-lt"/>
            </a:endParaRPr>
          </a:p>
          <a:p>
            <a:pPr marL="0" indent="0">
              <a:buNone/>
            </a:pPr>
            <a:endParaRPr lang="en-AU" sz="5400" b="1" dirty="0" smtClean="0">
              <a:solidFill>
                <a:schemeClr val="bg1"/>
              </a:solidFill>
              <a:latin typeface="+mj-lt"/>
            </a:endParaRPr>
          </a:p>
          <a:p>
            <a:pPr marL="0" indent="0">
              <a:buNone/>
            </a:pPr>
            <a:r>
              <a:rPr lang="en-AU" sz="5400" b="1" dirty="0" smtClean="0">
                <a:solidFill>
                  <a:schemeClr val="bg1"/>
                </a:solidFill>
                <a:latin typeface="+mj-lt"/>
              </a:rPr>
              <a:t>All:</a:t>
            </a:r>
            <a:r>
              <a:rPr lang="en-AU" sz="5400" b="1" dirty="0">
                <a:latin typeface="+mj-lt"/>
              </a:rPr>
              <a:t> </a:t>
            </a:r>
            <a:r>
              <a:rPr lang="en-AU" sz="5400" b="1" dirty="0">
                <a:solidFill>
                  <a:schemeClr val="bg1"/>
                </a:solidFill>
                <a:latin typeface="+mj-lt"/>
              </a:rPr>
              <a:t>When we eat this Bread and drink this </a:t>
            </a:r>
            <a:r>
              <a:rPr lang="en-AU" sz="5400" b="1" dirty="0" smtClean="0">
                <a:solidFill>
                  <a:schemeClr val="bg1"/>
                </a:solidFill>
                <a:latin typeface="+mj-lt"/>
              </a:rPr>
              <a:t>Cup, we </a:t>
            </a:r>
            <a:r>
              <a:rPr lang="en-AU" sz="5400" b="1" dirty="0">
                <a:solidFill>
                  <a:schemeClr val="bg1"/>
                </a:solidFill>
                <a:latin typeface="+mj-lt"/>
              </a:rPr>
              <a:t>proclaim your Death, O </a:t>
            </a:r>
            <a:r>
              <a:rPr lang="en-AU" sz="5400" b="1" dirty="0" smtClean="0">
                <a:solidFill>
                  <a:schemeClr val="bg1"/>
                </a:solidFill>
                <a:latin typeface="+mj-lt"/>
              </a:rPr>
              <a:t>Lord, until </a:t>
            </a:r>
            <a:r>
              <a:rPr lang="en-AU" sz="5400" b="1" dirty="0">
                <a:solidFill>
                  <a:schemeClr val="bg1"/>
                </a:solidFill>
                <a:latin typeface="+mj-lt"/>
              </a:rPr>
              <a:t>you come again.</a:t>
            </a:r>
            <a:endParaRPr lang="en-AU" sz="5400" b="1" dirty="0">
              <a:solidFill>
                <a:schemeClr val="bg1"/>
              </a:solidFill>
              <a:latin typeface="+mj-lt"/>
              <a:ea typeface="Times New Roman" panose="02020603050405020304" pitchFamily="18" charset="0"/>
            </a:endParaRPr>
          </a:p>
          <a:p>
            <a:pPr marL="0" indent="0">
              <a:buNone/>
            </a:pPr>
            <a:endParaRPr lang="en-AU" dirty="0"/>
          </a:p>
          <a:p>
            <a:pPr marL="0" indent="0">
              <a:buNone/>
            </a:pPr>
            <a:endParaRPr lang="en-AU" dirty="0"/>
          </a:p>
        </p:txBody>
      </p:sp>
    </p:spTree>
    <p:extLst>
      <p:ext uri="{BB962C8B-B14F-4D97-AF65-F5344CB8AC3E}">
        <p14:creationId xmlns:p14="http://schemas.microsoft.com/office/powerpoint/2010/main" val="411807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420" y="2936875"/>
            <a:ext cx="11323320" cy="1325563"/>
          </a:xfrm>
        </p:spPr>
        <p:txBody>
          <a:bodyPr>
            <a:normAutofit fontScale="90000"/>
          </a:bodyPr>
          <a:lstStyle/>
          <a:p>
            <a:r>
              <a:rPr lang="en-AU" dirty="0"/>
              <a:t>Therefore, as we </a:t>
            </a:r>
            <a:r>
              <a:rPr lang="en-AU" dirty="0" smtClean="0"/>
              <a:t>celebrate the </a:t>
            </a:r>
            <a:r>
              <a:rPr lang="en-AU" dirty="0"/>
              <a:t>memorial of his Death and </a:t>
            </a:r>
            <a:r>
              <a:rPr lang="en-AU" dirty="0" smtClean="0"/>
              <a:t>Resurrection, we </a:t>
            </a:r>
            <a:r>
              <a:rPr lang="en-AU" dirty="0"/>
              <a:t>offer you, Lord, </a:t>
            </a:r>
            <a:r>
              <a:rPr lang="en-AU" dirty="0" smtClean="0"/>
              <a:t>the Bread </a:t>
            </a:r>
            <a:r>
              <a:rPr lang="en-AU" dirty="0"/>
              <a:t>of life and the Chalice of </a:t>
            </a:r>
            <a:r>
              <a:rPr lang="en-AU" dirty="0" smtClean="0"/>
              <a:t>salvation, giving </a:t>
            </a:r>
            <a:r>
              <a:rPr lang="en-AU" dirty="0"/>
              <a:t>thanks that you have held us </a:t>
            </a:r>
            <a:r>
              <a:rPr lang="en-AU" dirty="0" smtClean="0"/>
              <a:t>worthy to </a:t>
            </a:r>
            <a:r>
              <a:rPr lang="en-AU" dirty="0"/>
              <a:t>be in your presence and minister to you.</a:t>
            </a:r>
            <a:r>
              <a:rPr lang="en-AU" sz="3200" dirty="0"/>
              <a:t/>
            </a:r>
            <a:br>
              <a:rPr lang="en-AU" sz="3200" dirty="0"/>
            </a:br>
            <a:r>
              <a:rPr lang="en-AU" dirty="0"/>
              <a:t>Humbly we </a:t>
            </a:r>
            <a:r>
              <a:rPr lang="en-AU" dirty="0" smtClean="0"/>
              <a:t>pray that</a:t>
            </a:r>
            <a:r>
              <a:rPr lang="en-AU" dirty="0"/>
              <a:t>, partaking of the Body and Blood of </a:t>
            </a:r>
            <a:r>
              <a:rPr lang="en-AU" dirty="0" smtClean="0"/>
              <a:t>Christ, we </a:t>
            </a:r>
            <a:r>
              <a:rPr lang="en-AU" dirty="0"/>
              <a:t>may be gathered into one by the Holy </a:t>
            </a:r>
            <a:r>
              <a:rPr lang="en-AU" dirty="0" smtClean="0"/>
              <a:t>Spirit.</a:t>
            </a:r>
            <a:r>
              <a:rPr lang="en-AU" sz="3200" dirty="0" smtClean="0"/>
              <a:t> </a:t>
            </a:r>
            <a:r>
              <a:rPr lang="en-AU" dirty="0" smtClean="0"/>
              <a:t>Remember</a:t>
            </a:r>
            <a:r>
              <a:rPr lang="en-AU" dirty="0"/>
              <a:t>, Lord, your </a:t>
            </a:r>
            <a:r>
              <a:rPr lang="en-AU" dirty="0" smtClean="0"/>
              <a:t>Church, spread </a:t>
            </a:r>
            <a:r>
              <a:rPr lang="en-AU" dirty="0"/>
              <a:t>throughout the </a:t>
            </a:r>
            <a:r>
              <a:rPr lang="en-AU" dirty="0" smtClean="0"/>
              <a:t>world, and </a:t>
            </a:r>
            <a:r>
              <a:rPr lang="en-AU" dirty="0"/>
              <a:t>bring her to the fullness of </a:t>
            </a:r>
            <a:r>
              <a:rPr lang="en-AU" dirty="0" smtClean="0"/>
              <a:t>charity, together </a:t>
            </a:r>
            <a:r>
              <a:rPr lang="en-AU" dirty="0"/>
              <a:t>with Francis our Pope, Christopher our Bishop, and all the clergy.</a:t>
            </a:r>
            <a:r>
              <a:rPr lang="en-AU" sz="3200" dirty="0">
                <a:latin typeface="Times New Roman" panose="02020603050405020304" pitchFamily="18" charset="0"/>
                <a:ea typeface="Times New Roman" panose="02020603050405020304" pitchFamily="18" charset="0"/>
              </a:rPr>
              <a:t/>
            </a:r>
            <a:br>
              <a:rPr lang="en-AU" sz="3200" dirty="0">
                <a:latin typeface="Times New Roman" panose="02020603050405020304" pitchFamily="18" charset="0"/>
                <a:ea typeface="Times New Roman" panose="02020603050405020304" pitchFamily="18" charset="0"/>
              </a:rPr>
            </a:br>
            <a:endParaRPr lang="en-AU" dirty="0"/>
          </a:p>
        </p:txBody>
      </p:sp>
    </p:spTree>
    <p:extLst>
      <p:ext uri="{BB962C8B-B14F-4D97-AF65-F5344CB8AC3E}">
        <p14:creationId xmlns:p14="http://schemas.microsoft.com/office/powerpoint/2010/main" val="46481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 y="3085465"/>
            <a:ext cx="11449050" cy="1325563"/>
          </a:xfrm>
        </p:spPr>
        <p:txBody>
          <a:bodyPr>
            <a:normAutofit fontScale="90000"/>
          </a:bodyPr>
          <a:lstStyle/>
          <a:p>
            <a:r>
              <a:rPr lang="en-AU" dirty="0"/>
              <a:t>Remember also our brothers and </a:t>
            </a:r>
            <a:r>
              <a:rPr lang="en-AU" dirty="0" smtClean="0"/>
              <a:t>sisters who </a:t>
            </a:r>
            <a:r>
              <a:rPr lang="en-AU" dirty="0"/>
              <a:t>have fallen asleep in the hope of the </a:t>
            </a:r>
            <a:r>
              <a:rPr lang="en-AU" dirty="0" smtClean="0"/>
              <a:t>resurrection, and </a:t>
            </a:r>
            <a:r>
              <a:rPr lang="en-AU" dirty="0"/>
              <a:t>all who have died in your </a:t>
            </a:r>
            <a:r>
              <a:rPr lang="en-AU" dirty="0" smtClean="0"/>
              <a:t>mercy: welcome </a:t>
            </a:r>
            <a:r>
              <a:rPr lang="en-AU" dirty="0"/>
              <a:t>them into the light of your </a:t>
            </a:r>
            <a:r>
              <a:rPr lang="en-AU" dirty="0" smtClean="0"/>
              <a:t>face. Have </a:t>
            </a:r>
            <a:r>
              <a:rPr lang="en-AU" dirty="0"/>
              <a:t>mercy on us all, we pray,</a:t>
            </a:r>
            <a:br>
              <a:rPr lang="en-AU" dirty="0"/>
            </a:br>
            <a:r>
              <a:rPr lang="en-AU" dirty="0"/>
              <a:t>that with the Blessed Virgin Mary, Joseph her spouse</a:t>
            </a:r>
            <a:br>
              <a:rPr lang="en-AU" dirty="0"/>
            </a:br>
            <a:r>
              <a:rPr lang="en-AU" dirty="0"/>
              <a:t>with the blessed Apostles,</a:t>
            </a:r>
            <a:br>
              <a:rPr lang="en-AU" dirty="0"/>
            </a:br>
            <a:r>
              <a:rPr lang="en-AU" dirty="0"/>
              <a:t>and all the Saints who have pleased you throughout the </a:t>
            </a:r>
            <a:r>
              <a:rPr lang="en-AU" dirty="0" smtClean="0"/>
              <a:t>ages, we </a:t>
            </a:r>
            <a:r>
              <a:rPr lang="en-AU" dirty="0"/>
              <a:t>may merit to be coheirs to eternal life,</a:t>
            </a:r>
            <a:br>
              <a:rPr lang="en-AU" dirty="0"/>
            </a:br>
            <a:r>
              <a:rPr lang="en-AU" dirty="0"/>
              <a:t>and may praise and glorify you</a:t>
            </a:r>
            <a:br>
              <a:rPr lang="en-AU" dirty="0"/>
            </a:br>
            <a:r>
              <a:rPr lang="en-AU" dirty="0"/>
              <a:t>through your Son, Jesus Christ.</a:t>
            </a:r>
            <a:r>
              <a:rPr lang="en-AU" sz="3200" dirty="0">
                <a:latin typeface="Times New Roman" panose="02020603050405020304" pitchFamily="18" charset="0"/>
                <a:ea typeface="Times New Roman" panose="02020603050405020304" pitchFamily="18" charset="0"/>
              </a:rPr>
              <a:t/>
            </a:r>
            <a:br>
              <a:rPr lang="en-AU" sz="3200" dirty="0">
                <a:latin typeface="Times New Roman" panose="02020603050405020304" pitchFamily="18" charset="0"/>
                <a:ea typeface="Times New Roman" panose="02020603050405020304" pitchFamily="18" charset="0"/>
              </a:rPr>
            </a:br>
            <a:endParaRPr lang="en-AU" dirty="0"/>
          </a:p>
        </p:txBody>
      </p:sp>
    </p:spTree>
    <p:extLst>
      <p:ext uri="{BB962C8B-B14F-4D97-AF65-F5344CB8AC3E}">
        <p14:creationId xmlns:p14="http://schemas.microsoft.com/office/powerpoint/2010/main" val="2455476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48306" y="125730"/>
            <a:ext cx="11730333"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en-AU" altLang="en-US" sz="3600" b="1" dirty="0" smtClean="0">
                <a:latin typeface="+mn-lt"/>
                <a:ea typeface="Verdana" panose="020B0604030504040204" pitchFamily="34" charset="0"/>
                <a:cs typeface="Verdana" panose="020B0604030504040204" pitchFamily="34" charset="0"/>
              </a:rPr>
              <a:t>Doxology</a:t>
            </a:r>
          </a:p>
          <a:p>
            <a:pPr eaLnBrk="1" hangingPunct="1">
              <a:spcBef>
                <a:spcPct val="0"/>
              </a:spcBef>
              <a:spcAft>
                <a:spcPct val="0"/>
              </a:spcAft>
              <a:buClrTx/>
              <a:buFontTx/>
              <a:buNone/>
            </a:pPr>
            <a:endParaRPr lang="en-AU" altLang="en-US" sz="3600" dirty="0" smtClean="0">
              <a:latin typeface="+mj-lt"/>
              <a:ea typeface="Verdana" panose="020B0604030504040204" pitchFamily="34" charset="0"/>
              <a:cs typeface="Verdana" panose="020B0604030504040204" pitchFamily="34" charset="0"/>
            </a:endParaRPr>
          </a:p>
          <a:p>
            <a:pPr eaLnBrk="1" hangingPunct="1">
              <a:spcBef>
                <a:spcPct val="0"/>
              </a:spcBef>
              <a:spcAft>
                <a:spcPct val="0"/>
              </a:spcAft>
              <a:buClrTx/>
              <a:buFontTx/>
              <a:buNone/>
            </a:pPr>
            <a:r>
              <a:rPr lang="en-AU" altLang="en-US" sz="4800" b="1" dirty="0" smtClean="0">
                <a:latin typeface="+mj-lt"/>
                <a:ea typeface="Verdana" panose="020B0604030504040204" pitchFamily="34" charset="0"/>
                <a:cs typeface="Verdana" panose="020B0604030504040204" pitchFamily="34" charset="0"/>
              </a:rPr>
              <a:t>Bishop Christopher: </a:t>
            </a:r>
            <a:r>
              <a:rPr lang="en-AU" altLang="en-US" sz="4800" dirty="0" smtClean="0">
                <a:latin typeface="+mj-lt"/>
                <a:ea typeface="Verdana" panose="020B0604030504040204" pitchFamily="34" charset="0"/>
                <a:cs typeface="Verdana" panose="020B0604030504040204" pitchFamily="34" charset="0"/>
              </a:rPr>
              <a:t>Through </a:t>
            </a:r>
            <a:r>
              <a:rPr lang="en-AU" altLang="en-US" sz="4800" dirty="0">
                <a:latin typeface="+mj-lt"/>
                <a:ea typeface="Verdana" panose="020B0604030504040204" pitchFamily="34" charset="0"/>
                <a:cs typeface="Verdana" panose="020B0604030504040204" pitchFamily="34" charset="0"/>
              </a:rPr>
              <a:t>him, and with him, and in him, O God, almighty Father, in the unity of the Holy Spirit, all glory and honour is yours, for ever and ever.</a:t>
            </a:r>
          </a:p>
          <a:p>
            <a:pPr eaLnBrk="1" hangingPunct="1">
              <a:spcBef>
                <a:spcPct val="50000"/>
              </a:spcBef>
              <a:spcAft>
                <a:spcPct val="0"/>
              </a:spcAft>
              <a:buClrTx/>
              <a:buFontTx/>
              <a:buNone/>
            </a:pPr>
            <a:r>
              <a:rPr lang="en-AU" altLang="en-US" sz="4800" b="1" dirty="0" smtClean="0">
                <a:solidFill>
                  <a:schemeClr val="bg1"/>
                </a:solidFill>
                <a:latin typeface="+mj-lt"/>
                <a:ea typeface="Verdana" panose="020B0604030504040204" pitchFamily="34" charset="0"/>
                <a:cs typeface="Verdana" panose="020B0604030504040204" pitchFamily="34" charset="0"/>
              </a:rPr>
              <a:t>All: Amen</a:t>
            </a:r>
          </a:p>
          <a:p>
            <a:pPr eaLnBrk="1" hangingPunct="1">
              <a:spcBef>
                <a:spcPct val="50000"/>
              </a:spcBef>
              <a:spcAft>
                <a:spcPct val="0"/>
              </a:spcAft>
              <a:buClrTx/>
              <a:buFontTx/>
              <a:buNone/>
            </a:pPr>
            <a:r>
              <a:rPr lang="en-AU" altLang="en-US" sz="4800" b="1" i="1" dirty="0" smtClean="0">
                <a:solidFill>
                  <a:schemeClr val="bg1"/>
                </a:solidFill>
                <a:latin typeface="+mj-lt"/>
                <a:ea typeface="Verdana" panose="020B0604030504040204" pitchFamily="34" charset="0"/>
                <a:cs typeface="Verdana" panose="020B0604030504040204" pitchFamily="34" charset="0"/>
              </a:rPr>
              <a:t>                                </a:t>
            </a:r>
            <a:r>
              <a:rPr lang="en-AU" altLang="en-US" sz="3600" b="1" i="1" dirty="0" smtClean="0">
                <a:latin typeface="+mj-lt"/>
                <a:ea typeface="Verdana" panose="020B0604030504040204" pitchFamily="34" charset="0"/>
                <a:cs typeface="Verdana" panose="020B0604030504040204" pitchFamily="34" charset="0"/>
              </a:rPr>
              <a:t>Please stand</a:t>
            </a:r>
            <a:endParaRPr lang="en-AU" altLang="en-US" sz="3600" b="1" i="1"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249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3607" y="743059"/>
            <a:ext cx="10515600" cy="4351338"/>
          </a:xfrm>
        </p:spPr>
        <p:txBody>
          <a:bodyPr>
            <a:normAutofit/>
          </a:bodyPr>
          <a:lstStyle/>
          <a:p>
            <a:pPr marL="0" indent="0">
              <a:buNone/>
            </a:pPr>
            <a:r>
              <a:rPr lang="en-US" sz="4000" b="1" dirty="0" smtClean="0">
                <a:latin typeface="+mj-lt"/>
              </a:rPr>
              <a:t>Bishop Christopher :</a:t>
            </a:r>
            <a:r>
              <a:rPr lang="en-US" sz="4000" dirty="0" smtClean="0">
                <a:latin typeface="+mj-lt"/>
              </a:rPr>
              <a:t>  </a:t>
            </a:r>
            <a:r>
              <a:rPr lang="en-US" sz="4000" dirty="0">
                <a:latin typeface="+mj-lt"/>
              </a:rPr>
              <a:t>At the </a:t>
            </a:r>
            <a:r>
              <a:rPr lang="en-US" sz="4000" dirty="0" err="1">
                <a:latin typeface="+mj-lt"/>
              </a:rPr>
              <a:t>Saviour’s</a:t>
            </a:r>
            <a:r>
              <a:rPr lang="en-US" sz="4000" dirty="0">
                <a:latin typeface="+mj-lt"/>
              </a:rPr>
              <a:t> command and formed by divine teaching, we dare to </a:t>
            </a:r>
            <a:r>
              <a:rPr lang="en-US" sz="4000" dirty="0" smtClean="0">
                <a:latin typeface="+mj-lt"/>
              </a:rPr>
              <a:t>sing…</a:t>
            </a:r>
            <a:endParaRPr lang="en-AU" sz="4000" dirty="0">
              <a:latin typeface="+mj-lt"/>
            </a:endParaRPr>
          </a:p>
          <a:p>
            <a:pPr marL="0" indent="0">
              <a:buNone/>
            </a:pPr>
            <a:endParaRPr lang="en-AU" sz="4000" dirty="0"/>
          </a:p>
        </p:txBody>
      </p:sp>
    </p:spTree>
    <p:extLst>
      <p:ext uri="{BB962C8B-B14F-4D97-AF65-F5344CB8AC3E}">
        <p14:creationId xmlns:p14="http://schemas.microsoft.com/office/powerpoint/2010/main" val="267695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205" y="0"/>
            <a:ext cx="11592911" cy="1325563"/>
          </a:xfrm>
        </p:spPr>
        <p:txBody>
          <a:bodyPr>
            <a:normAutofit fontScale="90000"/>
          </a:bodyPr>
          <a:lstStyle/>
          <a:p>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b="1" dirty="0" smtClean="0"/>
              <a:t/>
            </a:r>
            <a:br>
              <a:rPr lang="en-AU" b="1" dirty="0" smtClean="0"/>
            </a:br>
            <a:r>
              <a:rPr lang="en-AU" b="1" dirty="0" smtClean="0">
                <a:latin typeface="+mn-lt"/>
              </a:rPr>
              <a:t>Our </a:t>
            </a:r>
            <a:r>
              <a:rPr lang="en-AU" b="1" dirty="0">
                <a:latin typeface="+mn-lt"/>
              </a:rPr>
              <a:t>Father:       ‘Aboriginal Our Father</a:t>
            </a:r>
            <a:r>
              <a:rPr lang="en-AU" b="1" dirty="0" smtClean="0">
                <a:latin typeface="+mn-lt"/>
              </a:rPr>
              <a:t>’</a:t>
            </a:r>
            <a:r>
              <a:rPr lang="en-AU" dirty="0">
                <a:latin typeface="+mn-lt"/>
              </a:rPr>
              <a:t/>
            </a:r>
            <a:br>
              <a:rPr lang="en-AU" dirty="0">
                <a:latin typeface="+mn-lt"/>
              </a:rPr>
            </a:br>
            <a:r>
              <a:rPr lang="en-AU" dirty="0">
                <a:latin typeface="+mn-lt"/>
              </a:rPr>
              <a:t> </a:t>
            </a:r>
            <a:br>
              <a:rPr lang="en-AU" dirty="0">
                <a:latin typeface="+mn-lt"/>
              </a:rPr>
            </a:br>
            <a:r>
              <a:rPr lang="en-AU" sz="4900" dirty="0">
                <a:solidFill>
                  <a:schemeClr val="bg1"/>
                </a:solidFill>
                <a:latin typeface="+mn-lt"/>
              </a:rPr>
              <a:t>You are our Father, you live in Heaven.  We talk to you, Father, you are good. (Repeat)</a:t>
            </a:r>
            <a:br>
              <a:rPr lang="en-AU" sz="4900" dirty="0">
                <a:solidFill>
                  <a:schemeClr val="bg1"/>
                </a:solidFill>
                <a:latin typeface="+mn-lt"/>
              </a:rPr>
            </a:br>
            <a:r>
              <a:rPr lang="en-AU" sz="4900" dirty="0">
                <a:solidFill>
                  <a:schemeClr val="bg1"/>
                </a:solidFill>
                <a:latin typeface="+mn-lt"/>
              </a:rPr>
              <a:t> </a:t>
            </a:r>
            <a:br>
              <a:rPr lang="en-AU" sz="4900" dirty="0">
                <a:solidFill>
                  <a:schemeClr val="bg1"/>
                </a:solidFill>
                <a:latin typeface="+mn-lt"/>
              </a:rPr>
            </a:br>
            <a:r>
              <a:rPr lang="en-AU" sz="4900" dirty="0">
                <a:solidFill>
                  <a:schemeClr val="bg1"/>
                </a:solidFill>
                <a:latin typeface="+mn-lt"/>
              </a:rPr>
              <a:t>We believe your word Father.  We are your children, give us this bread today.  (</a:t>
            </a:r>
            <a:r>
              <a:rPr lang="en-AU" sz="4900" dirty="0" smtClean="0">
                <a:solidFill>
                  <a:schemeClr val="bg1"/>
                </a:solidFill>
                <a:latin typeface="+mn-lt"/>
              </a:rPr>
              <a:t>Repeat)</a:t>
            </a:r>
            <a:r>
              <a:rPr lang="en-AU" sz="4900" dirty="0">
                <a:solidFill>
                  <a:schemeClr val="bg1"/>
                </a:solidFill>
                <a:latin typeface="+mn-lt"/>
              </a:rPr>
              <a:t/>
            </a:r>
            <a:br>
              <a:rPr lang="en-AU" sz="4900" dirty="0">
                <a:solidFill>
                  <a:schemeClr val="bg1"/>
                </a:solidFill>
                <a:latin typeface="+mn-lt"/>
              </a:rPr>
            </a:br>
            <a:r>
              <a:rPr lang="en-AU" sz="4900" dirty="0">
                <a:solidFill>
                  <a:schemeClr val="bg1"/>
                </a:solidFill>
                <a:latin typeface="+mn-lt"/>
              </a:rPr>
              <a:t/>
            </a:r>
            <a:br>
              <a:rPr lang="en-AU" sz="4900" dirty="0">
                <a:solidFill>
                  <a:schemeClr val="bg1"/>
                </a:solidFill>
                <a:latin typeface="+mn-lt"/>
              </a:rPr>
            </a:br>
            <a:r>
              <a:rPr lang="en-AU" sz="4900" dirty="0" smtClean="0">
                <a:solidFill>
                  <a:schemeClr val="bg1"/>
                </a:solidFill>
                <a:latin typeface="+mn-lt"/>
              </a:rPr>
              <a:t>We </a:t>
            </a:r>
            <a:r>
              <a:rPr lang="en-AU" sz="4900" dirty="0">
                <a:solidFill>
                  <a:schemeClr val="bg1"/>
                </a:solidFill>
                <a:latin typeface="+mn-lt"/>
              </a:rPr>
              <a:t>have done wrong, we are sorry.  Teach us Father, all about your word.  (Repeat)</a:t>
            </a:r>
            <a:r>
              <a:rPr lang="en-AU" dirty="0">
                <a:solidFill>
                  <a:schemeClr val="bg1"/>
                </a:solidFill>
                <a:latin typeface="+mn-lt"/>
              </a:rPr>
              <a:t/>
            </a:r>
            <a:br>
              <a:rPr lang="en-AU" dirty="0">
                <a:solidFill>
                  <a:schemeClr val="bg1"/>
                </a:solidFill>
                <a:latin typeface="+mn-lt"/>
              </a:rPr>
            </a:br>
            <a:r>
              <a:rPr lang="en-AU" dirty="0"/>
              <a:t> </a:t>
            </a:r>
            <a:br>
              <a:rPr lang="en-AU" dirty="0"/>
            </a:br>
            <a:endParaRPr lang="en-AU" dirty="0"/>
          </a:p>
        </p:txBody>
      </p:sp>
    </p:spTree>
    <p:extLst>
      <p:ext uri="{BB962C8B-B14F-4D97-AF65-F5344CB8AC3E}">
        <p14:creationId xmlns:p14="http://schemas.microsoft.com/office/powerpoint/2010/main" val="27876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218" y="2858943"/>
            <a:ext cx="10515600" cy="1325563"/>
          </a:xfrm>
        </p:spPr>
        <p:txBody>
          <a:bodyPr>
            <a:normAutofit fontScale="90000"/>
          </a:bodyPr>
          <a:lstStyle/>
          <a:p>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b="1" dirty="0" smtClean="0"/>
              <a:t/>
            </a:r>
            <a:br>
              <a:rPr lang="en-AU" b="1" dirty="0" smtClean="0"/>
            </a:br>
            <a:r>
              <a:rPr lang="en-AU" sz="4000" b="1" dirty="0"/>
              <a:t/>
            </a:r>
            <a:br>
              <a:rPr lang="en-AU" sz="4000" b="1" dirty="0"/>
            </a:br>
            <a:r>
              <a:rPr lang="en-AU" sz="4000" b="1" dirty="0" smtClean="0"/>
              <a:t>                                </a:t>
            </a:r>
            <a:br>
              <a:rPr lang="en-AU" sz="4000" b="1" dirty="0" smtClean="0"/>
            </a:br>
            <a:r>
              <a:rPr lang="en-AU" sz="4000" b="1" dirty="0"/>
              <a:t> </a:t>
            </a:r>
            <a:r>
              <a:rPr lang="en-AU" sz="4000" b="1" dirty="0" smtClean="0"/>
              <a:t>				Here I Am to Worship</a:t>
            </a:r>
            <a:br>
              <a:rPr lang="en-AU" sz="4000" b="1" dirty="0" smtClean="0"/>
            </a:br>
            <a:r>
              <a:rPr lang="en-US" sz="4000" dirty="0" smtClean="0"/>
              <a:t>Light </a:t>
            </a:r>
            <a:r>
              <a:rPr lang="en-US" sz="4000" dirty="0"/>
              <a:t>of the world</a:t>
            </a:r>
            <a:br>
              <a:rPr lang="en-US" sz="4000" dirty="0"/>
            </a:br>
            <a:r>
              <a:rPr lang="en-US" sz="4000" dirty="0"/>
              <a:t>You stepped down into darkness</a:t>
            </a:r>
            <a:br>
              <a:rPr lang="en-US" sz="4000" dirty="0"/>
            </a:br>
            <a:r>
              <a:rPr lang="en-US" sz="4000" dirty="0"/>
              <a:t>Opened my eyes, let me see</a:t>
            </a:r>
            <a:br>
              <a:rPr lang="en-US" sz="4000" dirty="0"/>
            </a:br>
            <a:r>
              <a:rPr lang="en-US" sz="4000" dirty="0"/>
              <a:t>Beauty that made this heart adore You</a:t>
            </a:r>
            <a:br>
              <a:rPr lang="en-US" sz="4000" dirty="0"/>
            </a:br>
            <a:r>
              <a:rPr lang="en-US" sz="4000" dirty="0"/>
              <a:t>Hope of a life spent with You</a:t>
            </a:r>
            <a:r>
              <a:rPr lang="en-AU" sz="4000" dirty="0"/>
              <a:t/>
            </a:r>
            <a:br>
              <a:rPr lang="en-AU" sz="4000" dirty="0"/>
            </a:br>
            <a:r>
              <a:rPr lang="en-US" sz="4000" dirty="0"/>
              <a:t> </a:t>
            </a:r>
            <a:r>
              <a:rPr lang="en-AU" sz="4000" dirty="0"/>
              <a:t/>
            </a:r>
            <a:br>
              <a:rPr lang="en-AU" sz="4000" dirty="0"/>
            </a:br>
            <a:r>
              <a:rPr lang="en-US" sz="4000" dirty="0"/>
              <a:t>Here I am to worship</a:t>
            </a:r>
            <a:br>
              <a:rPr lang="en-US" sz="4000" dirty="0"/>
            </a:br>
            <a:r>
              <a:rPr lang="en-US" sz="4000" dirty="0"/>
              <a:t>Here I am to bow down</a:t>
            </a:r>
            <a:br>
              <a:rPr lang="en-US" sz="4000" dirty="0"/>
            </a:br>
            <a:r>
              <a:rPr lang="en-US" sz="4000" dirty="0"/>
              <a:t>Here I am to say that You're my God</a:t>
            </a:r>
            <a:r>
              <a:rPr lang="en-AU" sz="4000" dirty="0"/>
              <a:t/>
            </a:r>
            <a:br>
              <a:rPr lang="en-AU" sz="4000" dirty="0"/>
            </a:br>
            <a:r>
              <a:rPr lang="en-US" sz="4000" dirty="0"/>
              <a:t>You're altogether lovely</a:t>
            </a:r>
            <a:br>
              <a:rPr lang="en-US" sz="4000" dirty="0"/>
            </a:br>
            <a:r>
              <a:rPr lang="en-US" sz="4000" dirty="0"/>
              <a:t>Altogether worthy</a:t>
            </a:r>
            <a:br>
              <a:rPr lang="en-US" sz="4000" dirty="0"/>
            </a:br>
            <a:r>
              <a:rPr lang="en-US" sz="4000" dirty="0"/>
              <a:t>Altogether wonderful to me</a:t>
            </a:r>
            <a:r>
              <a:rPr lang="en-AU" sz="4000" dirty="0"/>
              <a:t/>
            </a:r>
            <a:br>
              <a:rPr lang="en-AU" sz="4000" dirty="0"/>
            </a:br>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b="1" dirty="0" smtClean="0"/>
              <a:t>			</a:t>
            </a:r>
            <a:r>
              <a:rPr lang="en-AU" dirty="0">
                <a:latin typeface="+mn-lt"/>
              </a:rPr>
              <a:t/>
            </a:r>
            <a:br>
              <a:rPr lang="en-AU" dirty="0">
                <a:latin typeface="+mn-lt"/>
              </a:rPr>
            </a:br>
            <a:r>
              <a:rPr lang="en-GB" i="1" dirty="0"/>
              <a:t> </a:t>
            </a:r>
            <a:r>
              <a:rPr lang="en-AU" dirty="0"/>
              <a:t/>
            </a:r>
            <a:br>
              <a:rPr lang="en-AU" dirty="0"/>
            </a:br>
            <a:endParaRPr lang="en-AU" b="1" dirty="0"/>
          </a:p>
        </p:txBody>
      </p:sp>
    </p:spTree>
    <p:extLst>
      <p:ext uri="{BB962C8B-B14F-4D97-AF65-F5344CB8AC3E}">
        <p14:creationId xmlns:p14="http://schemas.microsoft.com/office/powerpoint/2010/main" val="505690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3" y="365125"/>
            <a:ext cx="11466786" cy="1325563"/>
          </a:xfrm>
        </p:spPr>
        <p:txBody>
          <a:bodyPr>
            <a:normAutofit fontScale="90000"/>
          </a:bodyPr>
          <a:lstStyle/>
          <a:p>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smtClean="0"/>
              <a:t/>
            </a:r>
            <a:br>
              <a:rPr lang="en-AU" dirty="0" smtClean="0"/>
            </a:br>
            <a:r>
              <a:rPr lang="en-AU" sz="4900" dirty="0" smtClean="0">
                <a:solidFill>
                  <a:schemeClr val="bg1"/>
                </a:solidFill>
                <a:latin typeface="+mn-lt"/>
              </a:rPr>
              <a:t>Others </a:t>
            </a:r>
            <a:r>
              <a:rPr lang="en-AU" sz="4900" dirty="0">
                <a:solidFill>
                  <a:schemeClr val="bg1"/>
                </a:solidFill>
                <a:latin typeface="+mn-lt"/>
              </a:rPr>
              <a:t>have done wrong to us, and we are sorry for them, Father today.  (Repeat)</a:t>
            </a:r>
            <a:br>
              <a:rPr lang="en-AU" sz="4900" dirty="0">
                <a:solidFill>
                  <a:schemeClr val="bg1"/>
                </a:solidFill>
                <a:latin typeface="+mn-lt"/>
              </a:rPr>
            </a:br>
            <a:r>
              <a:rPr lang="en-AU" sz="4900" dirty="0">
                <a:solidFill>
                  <a:schemeClr val="bg1"/>
                </a:solidFill>
                <a:latin typeface="+mn-lt"/>
              </a:rPr>
              <a:t> </a:t>
            </a:r>
            <a:br>
              <a:rPr lang="en-AU" sz="4900" dirty="0">
                <a:solidFill>
                  <a:schemeClr val="bg1"/>
                </a:solidFill>
                <a:latin typeface="+mn-lt"/>
              </a:rPr>
            </a:br>
            <a:r>
              <a:rPr lang="en-AU" sz="4900" dirty="0">
                <a:solidFill>
                  <a:schemeClr val="bg1"/>
                </a:solidFill>
                <a:latin typeface="+mn-lt"/>
              </a:rPr>
              <a:t>Stop us from doing wrong, Father.  Save us all from the evil one.  (Repeat)</a:t>
            </a:r>
            <a:br>
              <a:rPr lang="en-AU" sz="4900" dirty="0">
                <a:solidFill>
                  <a:schemeClr val="bg1"/>
                </a:solidFill>
                <a:latin typeface="+mn-lt"/>
              </a:rPr>
            </a:br>
            <a:r>
              <a:rPr lang="en-AU" sz="4900" dirty="0">
                <a:solidFill>
                  <a:schemeClr val="bg1"/>
                </a:solidFill>
                <a:latin typeface="+mn-lt"/>
              </a:rPr>
              <a:t> </a:t>
            </a:r>
            <a:br>
              <a:rPr lang="en-AU" sz="4900" dirty="0">
                <a:solidFill>
                  <a:schemeClr val="bg1"/>
                </a:solidFill>
                <a:latin typeface="+mn-lt"/>
              </a:rPr>
            </a:br>
            <a:r>
              <a:rPr lang="en-AU" sz="4900" dirty="0">
                <a:solidFill>
                  <a:schemeClr val="bg1"/>
                </a:solidFill>
                <a:latin typeface="+mn-lt"/>
              </a:rPr>
              <a:t>(Clap)  </a:t>
            </a:r>
            <a:r>
              <a:rPr lang="en-AU" sz="4900" dirty="0" smtClean="0">
                <a:solidFill>
                  <a:schemeClr val="bg1"/>
                </a:solidFill>
                <a:latin typeface="+mn-lt"/>
              </a:rPr>
              <a:t/>
            </a:r>
            <a:br>
              <a:rPr lang="en-AU" sz="4900" dirty="0" smtClean="0">
                <a:solidFill>
                  <a:schemeClr val="bg1"/>
                </a:solidFill>
                <a:latin typeface="+mn-lt"/>
              </a:rPr>
            </a:br>
            <a:r>
              <a:rPr lang="en-AU" sz="4900" dirty="0" smtClean="0">
                <a:solidFill>
                  <a:schemeClr val="bg1"/>
                </a:solidFill>
                <a:latin typeface="+mn-lt"/>
              </a:rPr>
              <a:t>You </a:t>
            </a:r>
            <a:r>
              <a:rPr lang="en-AU" sz="4900" dirty="0">
                <a:solidFill>
                  <a:schemeClr val="bg1"/>
                </a:solidFill>
                <a:latin typeface="+mn-lt"/>
              </a:rPr>
              <a:t>are our Father, you live in Heaven.  We talk to you, Father, you are good.  (Repeat)</a:t>
            </a:r>
            <a:r>
              <a:rPr lang="en-AU" sz="4900" dirty="0">
                <a:solidFill>
                  <a:schemeClr val="bg1"/>
                </a:solidFill>
              </a:rPr>
              <a:t/>
            </a:r>
            <a:br>
              <a:rPr lang="en-AU" sz="4900" dirty="0">
                <a:solidFill>
                  <a:schemeClr val="bg1"/>
                </a:solidFill>
              </a:rPr>
            </a:br>
            <a:endParaRPr lang="en-AU" sz="4900" dirty="0">
              <a:solidFill>
                <a:schemeClr val="bg1"/>
              </a:solidFill>
            </a:endParaRPr>
          </a:p>
        </p:txBody>
      </p:sp>
    </p:spTree>
    <p:extLst>
      <p:ext uri="{BB962C8B-B14F-4D97-AF65-F5344CB8AC3E}">
        <p14:creationId xmlns:p14="http://schemas.microsoft.com/office/powerpoint/2010/main" val="2040104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07144" y="369254"/>
            <a:ext cx="1139321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en-AU" altLang="en-US" sz="4400" b="1" dirty="0" smtClean="0">
                <a:latin typeface="+mj-lt"/>
                <a:ea typeface="Verdana" panose="020B0604030504040204" pitchFamily="34" charset="0"/>
                <a:cs typeface="Verdana" panose="020B0604030504040204" pitchFamily="34" charset="0"/>
              </a:rPr>
              <a:t>Bishop Christopher : </a:t>
            </a:r>
            <a:r>
              <a:rPr lang="en-AU" altLang="en-US" sz="4400" dirty="0" smtClean="0">
                <a:latin typeface="+mj-lt"/>
                <a:ea typeface="Verdana" panose="020B0604030504040204" pitchFamily="34" charset="0"/>
                <a:cs typeface="Verdana" panose="020B0604030504040204" pitchFamily="34" charset="0"/>
              </a:rPr>
              <a:t>Deliver </a:t>
            </a:r>
            <a:r>
              <a:rPr lang="en-AU" altLang="en-US" sz="4400" dirty="0">
                <a:latin typeface="+mj-lt"/>
                <a:ea typeface="Verdana" panose="020B0604030504040204" pitchFamily="34" charset="0"/>
                <a:cs typeface="Verdana" panose="020B0604030504040204" pitchFamily="34" charset="0"/>
              </a:rPr>
              <a:t>us, Lord, we pray, from every evil, graciously grant peace in our days, that, by the help of your </a:t>
            </a:r>
            <a:r>
              <a:rPr lang="en-AU" altLang="en-US" sz="4400" dirty="0" smtClean="0">
                <a:latin typeface="+mj-lt"/>
                <a:ea typeface="Verdana" panose="020B0604030504040204" pitchFamily="34" charset="0"/>
                <a:cs typeface="Verdana" panose="020B0604030504040204" pitchFamily="34" charset="0"/>
              </a:rPr>
              <a:t>mercy, we </a:t>
            </a:r>
            <a:r>
              <a:rPr lang="en-AU" altLang="en-US" sz="4400" dirty="0">
                <a:latin typeface="+mj-lt"/>
                <a:ea typeface="Verdana" panose="020B0604030504040204" pitchFamily="34" charset="0"/>
                <a:cs typeface="Verdana" panose="020B0604030504040204" pitchFamily="34" charset="0"/>
              </a:rPr>
              <a:t>may be always free from sin and safe from all distress, as we await the blessed hope and the coming of our Saviour, Jesus Christ.</a:t>
            </a:r>
          </a:p>
          <a:p>
            <a:pPr eaLnBrk="1" hangingPunct="1">
              <a:spcBef>
                <a:spcPct val="0"/>
              </a:spcBef>
              <a:spcAft>
                <a:spcPct val="0"/>
              </a:spcAft>
              <a:buClrTx/>
              <a:buFontTx/>
              <a:buNone/>
            </a:pPr>
            <a:endParaRPr lang="en-AU" altLang="en-US" sz="4400" b="1" dirty="0">
              <a:latin typeface="+mj-lt"/>
              <a:ea typeface="Verdana" panose="020B0604030504040204" pitchFamily="34" charset="0"/>
              <a:cs typeface="Verdana" panose="020B0604030504040204" pitchFamily="34" charset="0"/>
            </a:endParaRPr>
          </a:p>
          <a:p>
            <a:pPr eaLnBrk="1" hangingPunct="1">
              <a:spcBef>
                <a:spcPct val="0"/>
              </a:spcBef>
              <a:spcAft>
                <a:spcPct val="0"/>
              </a:spcAft>
              <a:buClrTx/>
              <a:buFontTx/>
              <a:buNone/>
            </a:pPr>
            <a:r>
              <a:rPr lang="en-AU" altLang="en-US" sz="4400" b="1" dirty="0" smtClean="0">
                <a:solidFill>
                  <a:schemeClr val="bg1"/>
                </a:solidFill>
                <a:latin typeface="+mj-lt"/>
                <a:ea typeface="Verdana" panose="020B0604030504040204" pitchFamily="34" charset="0"/>
                <a:cs typeface="Verdana" panose="020B0604030504040204" pitchFamily="34" charset="0"/>
              </a:rPr>
              <a:t>All: </a:t>
            </a:r>
            <a:r>
              <a:rPr lang="en-AU" altLang="en-US" sz="4400" b="1" dirty="0">
                <a:solidFill>
                  <a:schemeClr val="bg1"/>
                </a:solidFill>
                <a:latin typeface="+mj-lt"/>
                <a:ea typeface="Verdana" panose="020B0604030504040204" pitchFamily="34" charset="0"/>
                <a:cs typeface="Verdana" panose="020B0604030504040204" pitchFamily="34" charset="0"/>
              </a:rPr>
              <a:t>For the kingdom, the power and the glory are yours, now and for ever.</a:t>
            </a:r>
          </a:p>
        </p:txBody>
      </p:sp>
    </p:spTree>
    <p:extLst>
      <p:ext uri="{BB962C8B-B14F-4D97-AF65-F5344CB8AC3E}">
        <p14:creationId xmlns:p14="http://schemas.microsoft.com/office/powerpoint/2010/main" val="65458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72966" y="765175"/>
            <a:ext cx="11340662" cy="5632311"/>
          </a:xfrm>
          <a:prstGeom prst="rect">
            <a:avLst/>
          </a:prstGeom>
          <a:noFill/>
          <a:ln w="9525">
            <a:noFill/>
            <a:miter lim="800000"/>
            <a:headEnd/>
            <a:tailEnd/>
          </a:ln>
          <a:effectLst/>
        </p:spPr>
        <p:txBody>
          <a:bodyPr wrap="square">
            <a:spAutoFit/>
          </a:bodyPr>
          <a:lstStyle/>
          <a:p>
            <a:pPr>
              <a:defRPr/>
            </a:pPr>
            <a:r>
              <a:rPr lang="en-AU" sz="4800" b="1" dirty="0" smtClean="0">
                <a:latin typeface="+mj-lt"/>
              </a:rPr>
              <a:t>Bishop Christopher : </a:t>
            </a:r>
            <a:r>
              <a:rPr lang="en-AU" sz="4800" dirty="0" smtClean="0">
                <a:latin typeface="+mj-lt"/>
              </a:rPr>
              <a:t>Lord </a:t>
            </a:r>
            <a:r>
              <a:rPr lang="en-AU" sz="4800" dirty="0">
                <a:latin typeface="+mj-lt"/>
              </a:rPr>
              <a:t>Jesus Christ, who said to your </a:t>
            </a:r>
            <a:r>
              <a:rPr lang="en-AU" sz="4800" dirty="0" smtClean="0">
                <a:latin typeface="+mj-lt"/>
              </a:rPr>
              <a:t>Apostles: Peace </a:t>
            </a:r>
            <a:r>
              <a:rPr lang="en-AU" sz="4800" dirty="0">
                <a:latin typeface="+mj-lt"/>
              </a:rPr>
              <a:t>I leave you, my peace I give </a:t>
            </a:r>
            <a:r>
              <a:rPr lang="en-AU" sz="4800" dirty="0" smtClean="0">
                <a:latin typeface="+mj-lt"/>
              </a:rPr>
              <a:t>you; look </a:t>
            </a:r>
            <a:r>
              <a:rPr lang="en-AU" sz="4800" dirty="0">
                <a:latin typeface="+mj-lt"/>
              </a:rPr>
              <a:t>not on our sins, but on the faith of your Church, and graciously grant her peace and unity in accordance with your will. </a:t>
            </a:r>
            <a:r>
              <a:rPr lang="en-AU" sz="4800" dirty="0" smtClean="0">
                <a:latin typeface="+mj-lt"/>
              </a:rPr>
              <a:t>Who </a:t>
            </a:r>
            <a:r>
              <a:rPr lang="en-AU" sz="4800" dirty="0">
                <a:latin typeface="+mj-lt"/>
              </a:rPr>
              <a:t>live and reign for ever and ever.</a:t>
            </a:r>
          </a:p>
          <a:p>
            <a:pPr>
              <a:spcBef>
                <a:spcPct val="50000"/>
              </a:spcBef>
              <a:defRPr/>
            </a:pPr>
            <a:r>
              <a:rPr lang="en-AU" sz="4800" b="1" dirty="0" smtClean="0">
                <a:solidFill>
                  <a:schemeClr val="bg1"/>
                </a:solidFill>
                <a:latin typeface="+mj-lt"/>
              </a:rPr>
              <a:t>All: </a:t>
            </a:r>
            <a:r>
              <a:rPr lang="en-AU" sz="4800" b="1" dirty="0">
                <a:solidFill>
                  <a:schemeClr val="bg1"/>
                </a:solidFill>
                <a:latin typeface="+mj-lt"/>
              </a:rPr>
              <a:t>Amen</a:t>
            </a:r>
            <a:r>
              <a:rPr lang="en-AU" sz="4800" dirty="0">
                <a:solidFill>
                  <a:schemeClr val="bg1"/>
                </a:solidFill>
                <a:latin typeface="+mj-lt"/>
              </a:rPr>
              <a:t>.</a:t>
            </a:r>
          </a:p>
        </p:txBody>
      </p:sp>
    </p:spTree>
    <p:extLst>
      <p:ext uri="{BB962C8B-B14F-4D97-AF65-F5344CB8AC3E}">
        <p14:creationId xmlns:p14="http://schemas.microsoft.com/office/powerpoint/2010/main" val="321305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90191" y="92513"/>
            <a:ext cx="10886801"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50000"/>
              </a:spcBef>
              <a:spcAft>
                <a:spcPct val="0"/>
              </a:spcAft>
              <a:buClrTx/>
              <a:buFontTx/>
              <a:buNone/>
            </a:pPr>
            <a:endParaRPr lang="en-AU" altLang="en-US" sz="3200" dirty="0">
              <a:ea typeface="Verdana" panose="020B0604030504040204" pitchFamily="34" charset="0"/>
              <a:cs typeface="Verdana" panose="020B0604030504040204" pitchFamily="34" charset="0"/>
            </a:endParaRPr>
          </a:p>
          <a:p>
            <a:pPr eaLnBrk="1" hangingPunct="1">
              <a:spcBef>
                <a:spcPct val="50000"/>
              </a:spcBef>
              <a:spcAft>
                <a:spcPct val="0"/>
              </a:spcAft>
              <a:buClrTx/>
              <a:buFontTx/>
              <a:buNone/>
            </a:pPr>
            <a:r>
              <a:rPr lang="en-AU" altLang="en-US" sz="4800" b="1" dirty="0" smtClean="0">
                <a:latin typeface="+mj-lt"/>
                <a:ea typeface="Verdana" panose="020B0604030504040204" pitchFamily="34" charset="0"/>
                <a:cs typeface="Verdana" panose="020B0604030504040204" pitchFamily="34" charset="0"/>
              </a:rPr>
              <a:t>Bishop Christopher : </a:t>
            </a:r>
            <a:r>
              <a:rPr lang="en-AU" altLang="en-US" sz="4800" dirty="0" smtClean="0">
                <a:latin typeface="+mj-lt"/>
                <a:ea typeface="Verdana" panose="020B0604030504040204" pitchFamily="34" charset="0"/>
                <a:cs typeface="Verdana" panose="020B0604030504040204" pitchFamily="34" charset="0"/>
              </a:rPr>
              <a:t>The</a:t>
            </a:r>
            <a:r>
              <a:rPr lang="en-AU" altLang="en-US" sz="4800" b="1" dirty="0" smtClean="0">
                <a:latin typeface="+mj-lt"/>
                <a:ea typeface="Verdana" panose="020B0604030504040204" pitchFamily="34" charset="0"/>
                <a:cs typeface="Verdana" panose="020B0604030504040204" pitchFamily="34" charset="0"/>
              </a:rPr>
              <a:t> </a:t>
            </a:r>
            <a:r>
              <a:rPr lang="en-AU" altLang="en-US" sz="4800" dirty="0">
                <a:latin typeface="+mj-lt"/>
                <a:ea typeface="Verdana" panose="020B0604030504040204" pitchFamily="34" charset="0"/>
                <a:cs typeface="Verdana" panose="020B0604030504040204" pitchFamily="34" charset="0"/>
              </a:rPr>
              <a:t>peace of the Lord be with you always.</a:t>
            </a:r>
            <a:endParaRPr lang="en-US" altLang="en-US" sz="4800" dirty="0">
              <a:latin typeface="+mj-lt"/>
              <a:ea typeface="Verdana" panose="020B0604030504040204" pitchFamily="34" charset="0"/>
              <a:cs typeface="Verdana" panose="020B0604030504040204" pitchFamily="34" charset="0"/>
            </a:endParaRPr>
          </a:p>
          <a:p>
            <a:pPr eaLnBrk="1" hangingPunct="1">
              <a:spcBef>
                <a:spcPct val="50000"/>
              </a:spcBef>
              <a:spcAft>
                <a:spcPct val="0"/>
              </a:spcAft>
              <a:buClrTx/>
              <a:buFontTx/>
              <a:buNone/>
            </a:pPr>
            <a:r>
              <a:rPr lang="en-AU" altLang="en-US" sz="4800" b="1" dirty="0" smtClean="0">
                <a:solidFill>
                  <a:schemeClr val="bg1"/>
                </a:solidFill>
                <a:latin typeface="+mj-lt"/>
                <a:ea typeface="Verdana" panose="020B0604030504040204" pitchFamily="34" charset="0"/>
                <a:cs typeface="Verdana" panose="020B0604030504040204" pitchFamily="34" charset="0"/>
              </a:rPr>
              <a:t>All: </a:t>
            </a:r>
            <a:r>
              <a:rPr lang="en-AU" altLang="en-US" sz="4800" b="1" dirty="0">
                <a:solidFill>
                  <a:schemeClr val="bg1"/>
                </a:solidFill>
                <a:latin typeface="+mj-lt"/>
                <a:ea typeface="Verdana" panose="020B0604030504040204" pitchFamily="34" charset="0"/>
                <a:cs typeface="Verdana" panose="020B0604030504040204" pitchFamily="34" charset="0"/>
              </a:rPr>
              <a:t>And with your spirit.</a:t>
            </a:r>
            <a:endParaRPr lang="en-US" altLang="en-US" sz="4800" b="1" dirty="0">
              <a:solidFill>
                <a:schemeClr val="bg1"/>
              </a:solidFill>
              <a:latin typeface="+mj-lt"/>
              <a:ea typeface="Verdana" panose="020B0604030504040204" pitchFamily="34" charset="0"/>
              <a:cs typeface="Verdana" panose="020B0604030504040204" pitchFamily="34" charset="0"/>
            </a:endParaRPr>
          </a:p>
          <a:p>
            <a:pPr eaLnBrk="1" hangingPunct="1">
              <a:spcBef>
                <a:spcPct val="50000"/>
              </a:spcBef>
              <a:spcAft>
                <a:spcPct val="0"/>
              </a:spcAft>
              <a:buClrTx/>
              <a:buFontTx/>
              <a:buNone/>
            </a:pPr>
            <a:r>
              <a:rPr lang="en-AU" altLang="en-US" sz="4800" b="1" dirty="0" smtClean="0">
                <a:latin typeface="+mj-lt"/>
                <a:ea typeface="Verdana" panose="020B0604030504040204" pitchFamily="34" charset="0"/>
                <a:cs typeface="Verdana" panose="020B0604030504040204" pitchFamily="34" charset="0"/>
              </a:rPr>
              <a:t>Bishop Christopher : </a:t>
            </a:r>
            <a:r>
              <a:rPr lang="en-AU" altLang="en-US" sz="4800" dirty="0" smtClean="0">
                <a:latin typeface="+mj-lt"/>
                <a:ea typeface="Verdana" panose="020B0604030504040204" pitchFamily="34" charset="0"/>
                <a:cs typeface="Verdana" panose="020B0604030504040204" pitchFamily="34" charset="0"/>
              </a:rPr>
              <a:t>Let </a:t>
            </a:r>
            <a:r>
              <a:rPr lang="en-AU" altLang="en-US" sz="4800" dirty="0">
                <a:latin typeface="+mj-lt"/>
                <a:ea typeface="Verdana" panose="020B0604030504040204" pitchFamily="34" charset="0"/>
                <a:cs typeface="Verdana" panose="020B0604030504040204" pitchFamily="34" charset="0"/>
              </a:rPr>
              <a:t>us offer each other the sign of peace.</a:t>
            </a:r>
          </a:p>
        </p:txBody>
      </p:sp>
    </p:spTree>
    <p:extLst>
      <p:ext uri="{BB962C8B-B14F-4D97-AF65-F5344CB8AC3E}">
        <p14:creationId xmlns:p14="http://schemas.microsoft.com/office/powerpoint/2010/main" val="129101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302" y="280416"/>
            <a:ext cx="5024773" cy="707886"/>
          </a:xfrm>
          <a:prstGeom prst="rect">
            <a:avLst/>
          </a:prstGeom>
        </p:spPr>
        <p:txBody>
          <a:bodyPr wrap="none">
            <a:spAutoFit/>
          </a:bodyPr>
          <a:lstStyle/>
          <a:p>
            <a:pPr algn="ctr">
              <a:spcBef>
                <a:spcPct val="50000"/>
              </a:spcBef>
              <a:spcAft>
                <a:spcPct val="0"/>
              </a:spcAft>
            </a:pPr>
            <a:r>
              <a:rPr lang="en-US" altLang="en-US" sz="4000" b="1" dirty="0" smtClean="0">
                <a:latin typeface="Times New Roman" panose="02020603050405020304" pitchFamily="18" charset="0"/>
              </a:rPr>
              <a:t>Breaking of the Bread</a:t>
            </a:r>
            <a:endParaRPr lang="en-US" altLang="en-US" sz="4000" b="1" dirty="0">
              <a:latin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048000" y="2229644"/>
            <a:ext cx="6096000" cy="3543300"/>
          </a:xfrm>
          <a:prstGeom prst="rect">
            <a:avLst/>
          </a:prstGeom>
        </p:spPr>
      </p:pic>
    </p:spTree>
    <p:extLst>
      <p:ext uri="{BB962C8B-B14F-4D97-AF65-F5344CB8AC3E}">
        <p14:creationId xmlns:p14="http://schemas.microsoft.com/office/powerpoint/2010/main" val="247750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3013732"/>
            <a:ext cx="11803118" cy="1325563"/>
          </a:xfrm>
        </p:spPr>
        <p:txBody>
          <a:bodyPr>
            <a:normAutofit fontScale="90000"/>
          </a:bodyPr>
          <a:lstStyle/>
          <a:p>
            <a:r>
              <a:rPr lang="en-AU" sz="4900" dirty="0" smtClean="0">
                <a:latin typeface="+mn-lt"/>
              </a:rPr>
              <a:t/>
            </a:r>
            <a:br>
              <a:rPr lang="en-AU" sz="4900" dirty="0" smtClean="0">
                <a:latin typeface="+mn-lt"/>
              </a:rPr>
            </a:br>
            <a:r>
              <a:rPr lang="en-AU" sz="4900" dirty="0" smtClean="0">
                <a:latin typeface="+mn-lt"/>
              </a:rPr>
              <a:t/>
            </a:r>
            <a:br>
              <a:rPr lang="en-AU" sz="4900" dirty="0" smtClean="0">
                <a:latin typeface="+mn-lt"/>
              </a:rPr>
            </a:br>
            <a:r>
              <a:rPr lang="en-AU" sz="4900" dirty="0" smtClean="0">
                <a:latin typeface="+mn-lt"/>
              </a:rPr>
              <a:t/>
            </a:r>
            <a:br>
              <a:rPr lang="en-AU" sz="4900" dirty="0" smtClean="0">
                <a:latin typeface="+mn-lt"/>
              </a:rPr>
            </a:br>
            <a:r>
              <a:rPr lang="en-AU" sz="5300" b="1" dirty="0" smtClean="0">
                <a:solidFill>
                  <a:schemeClr val="bg1"/>
                </a:solidFill>
                <a:latin typeface="+mn-lt"/>
              </a:rPr>
              <a:t>ALL</a:t>
            </a:r>
            <a:r>
              <a:rPr lang="en-AU" sz="5300" b="1" dirty="0">
                <a:solidFill>
                  <a:schemeClr val="bg1"/>
                </a:solidFill>
                <a:latin typeface="+mn-lt"/>
              </a:rPr>
              <a:t>: </a:t>
            </a:r>
            <a:r>
              <a:rPr lang="en-AU" sz="5300" b="1" dirty="0" smtClean="0">
                <a:solidFill>
                  <a:schemeClr val="bg1"/>
                </a:solidFill>
                <a:latin typeface="+mn-lt"/>
              </a:rPr>
              <a:t>Lamb of God, you take away the sins of the world, have mercy on us.</a:t>
            </a:r>
            <a:br>
              <a:rPr lang="en-AU" sz="5300" b="1" dirty="0" smtClean="0">
                <a:solidFill>
                  <a:schemeClr val="bg1"/>
                </a:solidFill>
                <a:latin typeface="+mn-lt"/>
              </a:rPr>
            </a:br>
            <a:r>
              <a:rPr lang="en-AU" sz="5300" b="1" dirty="0" smtClean="0">
                <a:solidFill>
                  <a:schemeClr val="bg1"/>
                </a:solidFill>
                <a:latin typeface="+mn-lt"/>
              </a:rPr>
              <a:t/>
            </a:r>
            <a:br>
              <a:rPr lang="en-AU" sz="5300" b="1" dirty="0" smtClean="0">
                <a:solidFill>
                  <a:schemeClr val="bg1"/>
                </a:solidFill>
                <a:latin typeface="+mn-lt"/>
              </a:rPr>
            </a:br>
            <a:r>
              <a:rPr lang="en-AU" sz="5300" b="1" dirty="0">
                <a:solidFill>
                  <a:schemeClr val="bg1"/>
                </a:solidFill>
                <a:latin typeface="+mn-lt"/>
              </a:rPr>
              <a:t>Lamb of God, you take away the sins of the world, have mercy on us</a:t>
            </a:r>
            <a:r>
              <a:rPr lang="en-AU" sz="5300" b="1" dirty="0" smtClean="0">
                <a:solidFill>
                  <a:schemeClr val="bg1"/>
                </a:solidFill>
                <a:latin typeface="+mn-lt"/>
              </a:rPr>
              <a:t>.</a:t>
            </a:r>
            <a:br>
              <a:rPr lang="en-AU" sz="5300" b="1" dirty="0" smtClean="0">
                <a:solidFill>
                  <a:schemeClr val="bg1"/>
                </a:solidFill>
                <a:latin typeface="+mn-lt"/>
              </a:rPr>
            </a:br>
            <a:r>
              <a:rPr lang="en-AU" sz="5300" b="1" dirty="0" smtClean="0">
                <a:solidFill>
                  <a:schemeClr val="bg1"/>
                </a:solidFill>
                <a:latin typeface="+mn-lt"/>
              </a:rPr>
              <a:t/>
            </a:r>
            <a:br>
              <a:rPr lang="en-AU" sz="5300" b="1" dirty="0" smtClean="0">
                <a:solidFill>
                  <a:schemeClr val="bg1"/>
                </a:solidFill>
                <a:latin typeface="+mn-lt"/>
              </a:rPr>
            </a:br>
            <a:r>
              <a:rPr lang="en-AU" sz="5300" b="1" dirty="0">
                <a:solidFill>
                  <a:schemeClr val="bg1"/>
                </a:solidFill>
                <a:latin typeface="+mn-lt"/>
              </a:rPr>
              <a:t>Lamb of God, you take away the sins of the world, </a:t>
            </a:r>
            <a:r>
              <a:rPr lang="en-AU" sz="5300" b="1" dirty="0" smtClean="0">
                <a:solidFill>
                  <a:schemeClr val="bg1"/>
                </a:solidFill>
                <a:latin typeface="+mn-lt"/>
              </a:rPr>
              <a:t>grant us peace.</a:t>
            </a:r>
            <a:br>
              <a:rPr lang="en-AU" sz="5300" b="1" dirty="0" smtClean="0">
                <a:solidFill>
                  <a:schemeClr val="bg1"/>
                </a:solidFill>
                <a:latin typeface="+mn-lt"/>
              </a:rPr>
            </a:br>
            <a:r>
              <a:rPr lang="en-AU" dirty="0"/>
              <a:t/>
            </a:r>
            <a:br>
              <a:rPr lang="en-AU" dirty="0"/>
            </a:br>
            <a:r>
              <a:rPr lang="en-AU" dirty="0" smtClean="0"/>
              <a:t>			</a:t>
            </a:r>
            <a:r>
              <a:rPr lang="en-AU" dirty="0"/>
              <a:t> </a:t>
            </a:r>
            <a:r>
              <a:rPr lang="en-AU" dirty="0" smtClean="0"/>
              <a:t>      </a:t>
            </a:r>
            <a:r>
              <a:rPr lang="en-AU" b="1" i="1" dirty="0" smtClean="0">
                <a:latin typeface="Times New Roman" pitchFamily="18" charset="0"/>
              </a:rPr>
              <a:t>Please kneel or sit</a:t>
            </a:r>
            <a:r>
              <a:rPr lang="en-AU" dirty="0" smtClean="0"/>
              <a:t/>
            </a:r>
            <a:br>
              <a:rPr lang="en-AU" dirty="0" smtClean="0"/>
            </a:br>
            <a:r>
              <a:rPr lang="en-AU" dirty="0"/>
              <a:t/>
            </a:r>
            <a:br>
              <a:rPr lang="en-AU" dirty="0"/>
            </a:br>
            <a:r>
              <a:rPr lang="en-AU" dirty="0"/>
              <a:t/>
            </a:r>
            <a:br>
              <a:rPr lang="en-AU" dirty="0"/>
            </a:br>
            <a:r>
              <a:rPr lang="en-AU" dirty="0" smtClean="0"/>
              <a:t/>
            </a:r>
            <a:br>
              <a:rPr lang="en-AU" dirty="0" smtClean="0"/>
            </a:br>
            <a:endParaRPr lang="en-AU" dirty="0"/>
          </a:p>
        </p:txBody>
      </p:sp>
    </p:spTree>
    <p:extLst>
      <p:ext uri="{BB962C8B-B14F-4D97-AF65-F5344CB8AC3E}">
        <p14:creationId xmlns:p14="http://schemas.microsoft.com/office/powerpoint/2010/main" val="155576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5300" b="1" dirty="0" smtClean="0"/>
              <a:t>Bishop Christopher :</a:t>
            </a:r>
            <a:r>
              <a:rPr lang="en-US" sz="5300" dirty="0" smtClean="0"/>
              <a:t> </a:t>
            </a:r>
            <a:r>
              <a:rPr lang="en-US" sz="5300" dirty="0"/>
              <a:t>Behold the Lamb of God, behold him who takes away the sins of the world. Blessed are those called to the supper of the Lamb.</a:t>
            </a:r>
            <a:r>
              <a:rPr lang="en-AU" sz="5300" dirty="0"/>
              <a:t/>
            </a:r>
            <a:br>
              <a:rPr lang="en-AU" sz="5300" dirty="0"/>
            </a:br>
            <a:r>
              <a:rPr lang="en-AU" sz="5300" b="1" dirty="0">
                <a:solidFill>
                  <a:schemeClr val="bg1"/>
                </a:solidFill>
              </a:rPr>
              <a:t> </a:t>
            </a:r>
            <a:r>
              <a:rPr lang="en-AU" sz="5300" dirty="0">
                <a:solidFill>
                  <a:schemeClr val="bg1"/>
                </a:solidFill>
              </a:rPr>
              <a:t/>
            </a:r>
            <a:br>
              <a:rPr lang="en-AU" sz="5300" dirty="0">
                <a:solidFill>
                  <a:schemeClr val="bg1"/>
                </a:solidFill>
              </a:rPr>
            </a:br>
            <a:r>
              <a:rPr lang="en-AU" sz="5300" b="1" dirty="0">
                <a:solidFill>
                  <a:schemeClr val="bg1"/>
                </a:solidFill>
              </a:rPr>
              <a:t>All: Lord I am not worthy that you should enter under my roof, but only say the word and my soul shall be healed</a:t>
            </a:r>
            <a:r>
              <a:rPr lang="en-AU" sz="5300" b="1" dirty="0" smtClean="0">
                <a:solidFill>
                  <a:schemeClr val="bg1"/>
                </a:solidFill>
              </a:rPr>
              <a:t>.</a:t>
            </a:r>
            <a:r>
              <a:rPr lang="en-AU" dirty="0">
                <a:latin typeface="+mn-lt"/>
              </a:rPr>
              <a:t/>
            </a:r>
            <a:br>
              <a:rPr lang="en-AU" dirty="0">
                <a:latin typeface="+mn-lt"/>
              </a:rPr>
            </a:br>
            <a:r>
              <a:rPr lang="en-US" dirty="0"/>
              <a:t> </a:t>
            </a:r>
            <a:r>
              <a:rPr lang="en-AU" dirty="0"/>
              <a:t/>
            </a:r>
            <a:br>
              <a:rPr lang="en-AU" dirty="0"/>
            </a:br>
            <a:endParaRPr lang="en-AU" dirty="0"/>
          </a:p>
        </p:txBody>
      </p:sp>
    </p:spTree>
    <p:extLst>
      <p:ext uri="{BB962C8B-B14F-4D97-AF65-F5344CB8AC3E}">
        <p14:creationId xmlns:p14="http://schemas.microsoft.com/office/powerpoint/2010/main" val="3916075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eucha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138" y="590164"/>
            <a:ext cx="3490694" cy="39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7" name="Rectangle 3"/>
          <p:cNvSpPr>
            <a:spLocks/>
          </p:cNvSpPr>
          <p:nvPr/>
        </p:nvSpPr>
        <p:spPr bwMode="auto">
          <a:xfrm>
            <a:off x="2039938" y="4966139"/>
            <a:ext cx="8229600" cy="1381125"/>
          </a:xfrm>
          <a:prstGeom prst="rect">
            <a:avLst/>
          </a:prstGeom>
          <a:noFill/>
          <a:ln w="9525">
            <a:noFill/>
            <a:miter lim="800000"/>
            <a:headEnd/>
            <a:tailEnd/>
          </a:ln>
        </p:spPr>
        <p:txBody>
          <a:bodyPr/>
          <a:lstStyle/>
          <a:p>
            <a:pPr marL="447675" indent="-382588" algn="ctr">
              <a:lnSpc>
                <a:spcPct val="90000"/>
              </a:lnSpc>
              <a:spcBef>
                <a:spcPct val="20000"/>
              </a:spcBef>
              <a:buClr>
                <a:schemeClr val="accent2"/>
              </a:buClr>
              <a:buSzPct val="75000"/>
              <a:defRPr/>
            </a:pPr>
            <a:r>
              <a:rPr lang="en-NZ" sz="3100" dirty="0">
                <a:effectLst>
                  <a:outerShdw blurRad="38100" dist="38100" dir="2700000" algn="tl">
                    <a:srgbClr val="666633"/>
                  </a:outerShdw>
                </a:effectLst>
                <a:latin typeface="Tekton Pro" pitchFamily="34" charset="0"/>
              </a:rPr>
              <a:t>	</a:t>
            </a:r>
            <a:r>
              <a:rPr lang="en-NZ" sz="3600" dirty="0">
                <a:latin typeface="Tekton Pro" pitchFamily="34" charset="0"/>
              </a:rPr>
              <a:t>Everyone is invited forward to either</a:t>
            </a:r>
          </a:p>
          <a:p>
            <a:pPr marL="447675" indent="-382588" algn="ctr">
              <a:lnSpc>
                <a:spcPct val="90000"/>
              </a:lnSpc>
              <a:spcBef>
                <a:spcPct val="20000"/>
              </a:spcBef>
              <a:buClr>
                <a:schemeClr val="accent2"/>
              </a:buClr>
              <a:buSzPct val="75000"/>
              <a:defRPr/>
            </a:pPr>
            <a:r>
              <a:rPr lang="en-NZ" sz="3600" dirty="0">
                <a:latin typeface="Tekton Pro" pitchFamily="34" charset="0"/>
              </a:rPr>
              <a:t>receive Communion or a blessing</a:t>
            </a:r>
            <a:endParaRPr lang="en-GB" sz="3600" dirty="0">
              <a:latin typeface="Arial" charset="0"/>
            </a:endParaRPr>
          </a:p>
        </p:txBody>
      </p:sp>
    </p:spTree>
    <p:extLst>
      <p:ext uri="{BB962C8B-B14F-4D97-AF65-F5344CB8AC3E}">
        <p14:creationId xmlns:p14="http://schemas.microsoft.com/office/powerpoint/2010/main" val="333172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325495"/>
            <a:ext cx="11369040" cy="1325563"/>
          </a:xfrm>
        </p:spPr>
        <p:txBody>
          <a:bodyPr>
            <a:normAutofit fontScale="90000"/>
          </a:bodyPr>
          <a:lstStyle/>
          <a:p>
            <a:r>
              <a:rPr lang="en-US" sz="5300" b="1" dirty="0" smtClean="0"/>
              <a:t>       Hail Mary, Gentle Woman </a:t>
            </a:r>
            <a:br>
              <a:rPr lang="en-US" sz="5300" b="1" dirty="0" smtClean="0"/>
            </a:br>
            <a:r>
              <a:rPr lang="en-US" sz="5300" dirty="0" smtClean="0"/>
              <a:t/>
            </a:r>
            <a:br>
              <a:rPr lang="en-US" sz="5300" dirty="0" smtClean="0"/>
            </a:br>
            <a:r>
              <a:rPr lang="en-US" sz="5300" dirty="0" smtClean="0"/>
              <a:t>Hail </a:t>
            </a:r>
            <a:r>
              <a:rPr lang="en-US" sz="5300" dirty="0"/>
              <a:t>Mary, full of grace, the Lord is with you</a:t>
            </a:r>
            <a:r>
              <a:rPr lang="en-AU" sz="5300" dirty="0"/>
              <a:t/>
            </a:r>
            <a:br>
              <a:rPr lang="en-AU" sz="5300" dirty="0"/>
            </a:br>
            <a:r>
              <a:rPr lang="en-US" sz="5300" dirty="0"/>
              <a:t>Blessed are you among women </a:t>
            </a:r>
            <a:r>
              <a:rPr lang="en-AU" sz="5300" dirty="0"/>
              <a:t/>
            </a:r>
            <a:br>
              <a:rPr lang="en-AU" sz="5300" dirty="0"/>
            </a:br>
            <a:r>
              <a:rPr lang="en-US" sz="5300" dirty="0"/>
              <a:t>And blessed is the fruit of your womb, Jesus</a:t>
            </a:r>
            <a:r>
              <a:rPr lang="en-AU" sz="5300" dirty="0"/>
              <a:t/>
            </a:r>
            <a:br>
              <a:rPr lang="en-AU" sz="5300" dirty="0"/>
            </a:br>
            <a:r>
              <a:rPr lang="en-US" sz="5300" dirty="0"/>
              <a:t>Holy Mary, mother of God, pray for us sinners</a:t>
            </a:r>
            <a:r>
              <a:rPr lang="en-AU" sz="5300" dirty="0"/>
              <a:t/>
            </a:r>
            <a:br>
              <a:rPr lang="en-AU" sz="5300" dirty="0"/>
            </a:br>
            <a:r>
              <a:rPr lang="en-US" sz="5300" dirty="0"/>
              <a:t>Now, and at the hour of death, Amen</a:t>
            </a:r>
            <a:r>
              <a:rPr lang="en-AU" sz="5300" dirty="0"/>
              <a:t/>
            </a:r>
            <a:br>
              <a:rPr lang="en-AU" sz="5300" dirty="0"/>
            </a:br>
            <a:r>
              <a:rPr lang="en-US" sz="5300" dirty="0"/>
              <a:t> </a:t>
            </a:r>
            <a:r>
              <a:rPr lang="en-AU" dirty="0"/>
              <a:t/>
            </a:r>
            <a:br>
              <a:rPr lang="en-AU" dirty="0"/>
            </a:br>
            <a:endParaRPr lang="en-AU" dirty="0"/>
          </a:p>
        </p:txBody>
      </p:sp>
      <p:pic>
        <p:nvPicPr>
          <p:cNvPr id="3" name="Picture 2"/>
          <p:cNvPicPr>
            <a:picLocks noChangeAspect="1"/>
          </p:cNvPicPr>
          <p:nvPr/>
        </p:nvPicPr>
        <p:blipFill>
          <a:blip r:embed="rId2"/>
          <a:stretch>
            <a:fillRect/>
          </a:stretch>
        </p:blipFill>
        <p:spPr>
          <a:xfrm>
            <a:off x="10378440" y="106718"/>
            <a:ext cx="1645920" cy="2252986"/>
          </a:xfrm>
          <a:prstGeom prst="rect">
            <a:avLst/>
          </a:prstGeom>
        </p:spPr>
      </p:pic>
    </p:spTree>
    <p:extLst>
      <p:ext uri="{BB962C8B-B14F-4D97-AF65-F5344CB8AC3E}">
        <p14:creationId xmlns:p14="http://schemas.microsoft.com/office/powerpoint/2010/main" val="2427524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3119755"/>
            <a:ext cx="10515600" cy="1325563"/>
          </a:xfrm>
        </p:spPr>
        <p:txBody>
          <a:bodyPr>
            <a:normAutofit fontScale="90000"/>
          </a:bodyPr>
          <a:lstStyle/>
          <a:p>
            <a:r>
              <a:rPr lang="en-US" sz="5300" dirty="0"/>
              <a:t>Gentle Woman, quiet light</a:t>
            </a:r>
            <a:r>
              <a:rPr lang="en-AU" sz="5300" dirty="0"/>
              <a:t/>
            </a:r>
            <a:br>
              <a:rPr lang="en-AU" sz="5300" dirty="0"/>
            </a:br>
            <a:r>
              <a:rPr lang="en-US" sz="5300" dirty="0"/>
              <a:t>Morning Star, so strong and bright</a:t>
            </a:r>
            <a:r>
              <a:rPr lang="en-AU" sz="5300" dirty="0"/>
              <a:t/>
            </a:r>
            <a:br>
              <a:rPr lang="en-AU" sz="5300" dirty="0"/>
            </a:br>
            <a:r>
              <a:rPr lang="en-US" sz="5300" dirty="0"/>
              <a:t>Gentle mother, peaceful dove</a:t>
            </a:r>
            <a:r>
              <a:rPr lang="en-AU" sz="5300" dirty="0"/>
              <a:t/>
            </a:r>
            <a:br>
              <a:rPr lang="en-AU" sz="5300" dirty="0"/>
            </a:br>
            <a:r>
              <a:rPr lang="en-US" sz="5300" dirty="0"/>
              <a:t>Teach us wisdom, teach us love</a:t>
            </a:r>
            <a:r>
              <a:rPr lang="en-AU" sz="5300" dirty="0"/>
              <a:t/>
            </a:r>
            <a:br>
              <a:rPr lang="en-AU" sz="5300" dirty="0"/>
            </a:br>
            <a:r>
              <a:rPr lang="en-US" sz="5300" dirty="0"/>
              <a:t> </a:t>
            </a:r>
            <a:r>
              <a:rPr lang="en-AU" sz="5300" dirty="0"/>
              <a:t/>
            </a:r>
            <a:br>
              <a:rPr lang="en-AU" sz="5300" dirty="0"/>
            </a:br>
            <a:r>
              <a:rPr lang="en-US" sz="5300" dirty="0"/>
              <a:t>You were chosen by the Father</a:t>
            </a:r>
            <a:r>
              <a:rPr lang="en-AU" sz="5300" dirty="0"/>
              <a:t/>
            </a:r>
            <a:br>
              <a:rPr lang="en-AU" sz="5300" dirty="0"/>
            </a:br>
            <a:r>
              <a:rPr lang="en-US" sz="5300" dirty="0"/>
              <a:t>You were chosen for the Son</a:t>
            </a:r>
            <a:r>
              <a:rPr lang="en-AU" sz="5300" dirty="0"/>
              <a:t/>
            </a:r>
            <a:br>
              <a:rPr lang="en-AU" sz="5300" dirty="0"/>
            </a:br>
            <a:r>
              <a:rPr lang="en-US" sz="5300" dirty="0"/>
              <a:t>You were chosen from all women</a:t>
            </a:r>
            <a:r>
              <a:rPr lang="en-AU" sz="5300" dirty="0"/>
              <a:t/>
            </a:r>
            <a:br>
              <a:rPr lang="en-AU" sz="5300" dirty="0"/>
            </a:br>
            <a:r>
              <a:rPr lang="en-US" sz="5300" dirty="0"/>
              <a:t>And for woman, shining one</a:t>
            </a:r>
            <a:r>
              <a:rPr lang="en-US" dirty="0"/>
              <a:t/>
            </a:r>
            <a:br>
              <a:rPr lang="en-US" dirty="0"/>
            </a:br>
            <a:endParaRPr lang="en-AU" dirty="0"/>
          </a:p>
        </p:txBody>
      </p:sp>
    </p:spTree>
    <p:extLst>
      <p:ext uri="{BB962C8B-B14F-4D97-AF65-F5344CB8AC3E}">
        <p14:creationId xmlns:p14="http://schemas.microsoft.com/office/powerpoint/2010/main" val="277553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6" y="3305752"/>
            <a:ext cx="10515600" cy="1325563"/>
          </a:xfrm>
        </p:spPr>
        <p:txBody>
          <a:bodyPr>
            <a:normAutofit fontScale="90000"/>
          </a:bodyPr>
          <a:lstStyle/>
          <a:p>
            <a:r>
              <a:rPr lang="en-US" dirty="0"/>
              <a:t>King of all days</a:t>
            </a:r>
            <a:br>
              <a:rPr lang="en-US" dirty="0"/>
            </a:br>
            <a:r>
              <a:rPr lang="en-US" dirty="0"/>
              <a:t>Oh so highly exalted</a:t>
            </a:r>
            <a:br>
              <a:rPr lang="en-US" dirty="0"/>
            </a:br>
            <a:r>
              <a:rPr lang="en-US" dirty="0"/>
              <a:t>Glorious in heaven above</a:t>
            </a:r>
            <a:br>
              <a:rPr lang="en-US" dirty="0"/>
            </a:br>
            <a:r>
              <a:rPr lang="en-US" dirty="0"/>
              <a:t>Humbly You came to the earth You created</a:t>
            </a:r>
            <a:br>
              <a:rPr lang="en-US" dirty="0"/>
            </a:br>
            <a:r>
              <a:rPr lang="en-US" dirty="0"/>
              <a:t>All for love's sake became </a:t>
            </a:r>
            <a:r>
              <a:rPr lang="en-US" dirty="0" smtClean="0"/>
              <a:t>poor</a:t>
            </a:r>
            <a:r>
              <a:rPr lang="en-AU" dirty="0"/>
              <a:t/>
            </a:r>
            <a:br>
              <a:rPr lang="en-AU" dirty="0"/>
            </a:br>
            <a:r>
              <a:rPr lang="en-US" dirty="0"/>
              <a:t> </a:t>
            </a:r>
            <a:r>
              <a:rPr lang="en-AU" dirty="0"/>
              <a:t/>
            </a:r>
            <a:br>
              <a:rPr lang="en-AU" dirty="0"/>
            </a:br>
            <a:r>
              <a:rPr lang="en-US" dirty="0"/>
              <a:t>Here I am to worship</a:t>
            </a:r>
            <a:br>
              <a:rPr lang="en-US" dirty="0"/>
            </a:br>
            <a:r>
              <a:rPr lang="en-US" dirty="0"/>
              <a:t>Here I am to bow down</a:t>
            </a:r>
            <a:br>
              <a:rPr lang="en-US" dirty="0"/>
            </a:br>
            <a:r>
              <a:rPr lang="en-US" dirty="0"/>
              <a:t>Here I am to say that You're my God</a:t>
            </a:r>
            <a:r>
              <a:rPr lang="en-AU" dirty="0"/>
              <a:t/>
            </a:r>
            <a:br>
              <a:rPr lang="en-AU" dirty="0"/>
            </a:br>
            <a:r>
              <a:rPr lang="en-US" dirty="0"/>
              <a:t>You're altogether lovely</a:t>
            </a:r>
            <a:br>
              <a:rPr lang="en-US" dirty="0"/>
            </a:br>
            <a:r>
              <a:rPr lang="en-US" dirty="0"/>
              <a:t>Altogether worthy</a:t>
            </a:r>
            <a:br>
              <a:rPr lang="en-US" dirty="0"/>
            </a:br>
            <a:r>
              <a:rPr lang="en-US" dirty="0"/>
              <a:t>Altogether wonderful to me</a:t>
            </a:r>
            <a:r>
              <a:rPr lang="en-AU" dirty="0"/>
              <a:t/>
            </a:r>
            <a:br>
              <a:rPr lang="en-AU" dirty="0"/>
            </a:br>
            <a:r>
              <a:rPr lang="en-AU" dirty="0"/>
              <a:t/>
            </a:r>
            <a:br>
              <a:rPr lang="en-AU" dirty="0"/>
            </a:br>
            <a:endParaRPr lang="en-AU" dirty="0"/>
          </a:p>
        </p:txBody>
      </p:sp>
    </p:spTree>
    <p:extLst>
      <p:ext uri="{BB962C8B-B14F-4D97-AF65-F5344CB8AC3E}">
        <p14:creationId xmlns:p14="http://schemas.microsoft.com/office/powerpoint/2010/main" val="3642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2971165"/>
            <a:ext cx="10515600" cy="1325563"/>
          </a:xfrm>
        </p:spPr>
        <p:txBody>
          <a:bodyPr>
            <a:normAutofit fontScale="90000"/>
          </a:bodyPr>
          <a:lstStyle/>
          <a:p>
            <a:r>
              <a:rPr lang="en-US" sz="5300" dirty="0"/>
              <a:t>Gentle Woman, quiet light</a:t>
            </a:r>
            <a:r>
              <a:rPr lang="en-AU" sz="5300" dirty="0"/>
              <a:t/>
            </a:r>
            <a:br>
              <a:rPr lang="en-AU" sz="5300" dirty="0"/>
            </a:br>
            <a:r>
              <a:rPr lang="en-US" sz="5300" dirty="0"/>
              <a:t>Morning Star, so strong and bright</a:t>
            </a:r>
            <a:r>
              <a:rPr lang="en-AU" sz="5300" dirty="0"/>
              <a:t/>
            </a:r>
            <a:br>
              <a:rPr lang="en-AU" sz="5300" dirty="0"/>
            </a:br>
            <a:r>
              <a:rPr lang="en-US" sz="5300" dirty="0"/>
              <a:t>Gentle mother, peaceful dove</a:t>
            </a:r>
            <a:r>
              <a:rPr lang="en-AU" sz="5300" dirty="0"/>
              <a:t/>
            </a:r>
            <a:br>
              <a:rPr lang="en-AU" sz="5300" dirty="0"/>
            </a:br>
            <a:r>
              <a:rPr lang="en-US" sz="5300" dirty="0"/>
              <a:t>Teach us wisdom, teach us love</a:t>
            </a:r>
            <a:r>
              <a:rPr lang="en-AU" sz="5300" dirty="0"/>
              <a:t/>
            </a:r>
            <a:br>
              <a:rPr lang="en-AU" sz="5300" dirty="0"/>
            </a:br>
            <a:r>
              <a:rPr lang="en-US" sz="5300" dirty="0"/>
              <a:t/>
            </a:r>
            <a:br>
              <a:rPr lang="en-US" sz="5300" dirty="0"/>
            </a:br>
            <a:r>
              <a:rPr lang="en-US" sz="5300" dirty="0"/>
              <a:t>Blessed are you among women</a:t>
            </a:r>
            <a:r>
              <a:rPr lang="en-AU" sz="5300" dirty="0"/>
              <a:t/>
            </a:r>
            <a:br>
              <a:rPr lang="en-AU" sz="5300" dirty="0"/>
            </a:br>
            <a:r>
              <a:rPr lang="en-US" sz="5300" dirty="0"/>
              <a:t>Blessed in turn all women too</a:t>
            </a:r>
            <a:r>
              <a:rPr lang="en-AU" sz="5300" dirty="0"/>
              <a:t/>
            </a:r>
            <a:br>
              <a:rPr lang="en-AU" sz="5300" dirty="0"/>
            </a:br>
            <a:r>
              <a:rPr lang="en-US" sz="5300" dirty="0"/>
              <a:t>Blessed they with peaceful spirits</a:t>
            </a:r>
            <a:br>
              <a:rPr lang="en-US" sz="5300" dirty="0"/>
            </a:br>
            <a:r>
              <a:rPr lang="en-US" sz="5300" dirty="0"/>
              <a:t>Blessed they with gentle hearts</a:t>
            </a:r>
            <a:r>
              <a:rPr lang="en-AU" dirty="0"/>
              <a:t/>
            </a:r>
            <a:br>
              <a:rPr lang="en-AU" dirty="0"/>
            </a:br>
            <a:endParaRPr lang="en-AU" dirty="0"/>
          </a:p>
        </p:txBody>
      </p:sp>
    </p:spTree>
    <p:extLst>
      <p:ext uri="{BB962C8B-B14F-4D97-AF65-F5344CB8AC3E}">
        <p14:creationId xmlns:p14="http://schemas.microsoft.com/office/powerpoint/2010/main" val="802496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90" y="2342515"/>
            <a:ext cx="10515600" cy="1325563"/>
          </a:xfrm>
        </p:spPr>
        <p:txBody>
          <a:bodyPr>
            <a:normAutofit fontScale="90000"/>
          </a:bodyPr>
          <a:lstStyle/>
          <a:p>
            <a:r>
              <a:rPr lang="en-US" sz="5300" dirty="0"/>
              <a:t>Gentle Woman, quiet light</a:t>
            </a:r>
            <a:r>
              <a:rPr lang="en-AU" sz="5300" dirty="0"/>
              <a:t/>
            </a:r>
            <a:br>
              <a:rPr lang="en-AU" sz="5300" dirty="0"/>
            </a:br>
            <a:r>
              <a:rPr lang="en-US" sz="5300" dirty="0"/>
              <a:t>Morning Star, so strong and bright</a:t>
            </a:r>
            <a:r>
              <a:rPr lang="en-AU" sz="5300" dirty="0"/>
              <a:t/>
            </a:r>
            <a:br>
              <a:rPr lang="en-AU" sz="5300" dirty="0"/>
            </a:br>
            <a:r>
              <a:rPr lang="en-US" sz="5300" dirty="0"/>
              <a:t>Gentle mother, peaceful dove</a:t>
            </a:r>
            <a:r>
              <a:rPr lang="en-AU" sz="5300" dirty="0"/>
              <a:t/>
            </a:r>
            <a:br>
              <a:rPr lang="en-AU" sz="5300" dirty="0"/>
            </a:br>
            <a:r>
              <a:rPr lang="en-US" sz="5300" dirty="0"/>
              <a:t>Teach us wisdom, teach us love</a:t>
            </a:r>
            <a:r>
              <a:rPr lang="en-AU" dirty="0"/>
              <a:t/>
            </a:r>
            <a:br>
              <a:rPr lang="en-AU" dirty="0"/>
            </a:br>
            <a:r>
              <a:rPr lang="en-US" dirty="0"/>
              <a:t/>
            </a:r>
            <a:br>
              <a:rPr lang="en-US" dirty="0"/>
            </a:br>
            <a:r>
              <a:rPr lang="en-AU" dirty="0"/>
              <a:t/>
            </a:r>
            <a:br>
              <a:rPr lang="en-AU" dirty="0"/>
            </a:br>
            <a:endParaRPr lang="en-AU" dirty="0"/>
          </a:p>
        </p:txBody>
      </p:sp>
      <p:pic>
        <p:nvPicPr>
          <p:cNvPr id="3" name="Picture 2"/>
          <p:cNvPicPr>
            <a:picLocks noChangeAspect="1"/>
          </p:cNvPicPr>
          <p:nvPr/>
        </p:nvPicPr>
        <p:blipFill>
          <a:blip r:embed="rId2"/>
          <a:stretch>
            <a:fillRect/>
          </a:stretch>
        </p:blipFill>
        <p:spPr>
          <a:xfrm>
            <a:off x="3429000" y="3840450"/>
            <a:ext cx="5109210" cy="2719418"/>
          </a:xfrm>
          <a:prstGeom prst="rect">
            <a:avLst/>
          </a:prstGeom>
        </p:spPr>
      </p:pic>
    </p:spTree>
    <p:extLst>
      <p:ext uri="{BB962C8B-B14F-4D97-AF65-F5344CB8AC3E}">
        <p14:creationId xmlns:p14="http://schemas.microsoft.com/office/powerpoint/2010/main" val="3267768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This World is Yours</a:t>
            </a:r>
            <a:r>
              <a:rPr lang="en-US" dirty="0"/>
              <a:t> – J. Dresden </a:t>
            </a:r>
            <a:endParaRPr lang="en-AU" dirty="0"/>
          </a:p>
        </p:txBody>
      </p:sp>
    </p:spTree>
    <p:extLst>
      <p:ext uri="{BB962C8B-B14F-4D97-AF65-F5344CB8AC3E}">
        <p14:creationId xmlns:p14="http://schemas.microsoft.com/office/powerpoint/2010/main" val="496273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36109" y="812483"/>
            <a:ext cx="11393214" cy="5167312"/>
          </a:xfrm>
        </p:spPr>
        <p:txBody>
          <a:bodyPr>
            <a:noAutofit/>
          </a:bodyPr>
          <a:lstStyle/>
          <a:p>
            <a:r>
              <a:rPr lang="en-AU" altLang="en-US" b="1" dirty="0" smtClean="0">
                <a:latin typeface="+mn-lt"/>
                <a:cs typeface="Trebuchet MS" panose="020B0603020202020204" pitchFamily="34" charset="0"/>
              </a:rPr>
              <a:t>Prayer </a:t>
            </a:r>
            <a:r>
              <a:rPr lang="en-AU" altLang="en-US" b="1" dirty="0">
                <a:latin typeface="+mn-lt"/>
                <a:cs typeface="Trebuchet MS" panose="020B0603020202020204" pitchFamily="34" charset="0"/>
              </a:rPr>
              <a:t>After Communion</a:t>
            </a:r>
            <a:r>
              <a:rPr lang="en-AU" altLang="en-US" b="1" dirty="0">
                <a:cs typeface="Trebuchet MS" panose="020B0603020202020204" pitchFamily="34" charset="0"/>
              </a:rPr>
              <a:t/>
            </a:r>
            <a:br>
              <a:rPr lang="en-AU" altLang="en-US" b="1" dirty="0">
                <a:cs typeface="Trebuchet MS" panose="020B0603020202020204" pitchFamily="34" charset="0"/>
              </a:rPr>
            </a:br>
            <a:r>
              <a:rPr lang="en-AU" altLang="en-US" sz="4800" b="1" dirty="0">
                <a:cs typeface="Trebuchet MS" panose="020B0603020202020204" pitchFamily="34" charset="0"/>
              </a:rPr>
              <a:t/>
            </a:r>
            <a:br>
              <a:rPr lang="en-AU" altLang="en-US" sz="4800" b="1" dirty="0">
                <a:cs typeface="Trebuchet MS" panose="020B0603020202020204" pitchFamily="34" charset="0"/>
              </a:rPr>
            </a:br>
            <a:r>
              <a:rPr lang="en-AU" altLang="en-US" sz="4800" b="1" dirty="0" smtClean="0">
                <a:cs typeface="Trebuchet MS" panose="020B0603020202020204" pitchFamily="34" charset="0"/>
              </a:rPr>
              <a:t>Bishop Christopher :</a:t>
            </a:r>
            <a:r>
              <a:rPr lang="en-US" sz="4800" dirty="0"/>
              <a:t>Grant O Lord, we pray, that, benefiting from participating in heavenly things, we may be helped by what you give in this present age and prepared for the gifts that are eternal. </a:t>
            </a:r>
            <a:r>
              <a:rPr lang="en-US" sz="4800" dirty="0" smtClean="0"/>
              <a:t/>
            </a:r>
            <a:br>
              <a:rPr lang="en-US" sz="4800" dirty="0" smtClean="0"/>
            </a:br>
            <a:r>
              <a:rPr lang="en-US" sz="4800" dirty="0" smtClean="0"/>
              <a:t>Through </a:t>
            </a:r>
            <a:r>
              <a:rPr lang="en-US" sz="4800" dirty="0"/>
              <a:t>Christ our </a:t>
            </a:r>
            <a:r>
              <a:rPr lang="en-US" sz="4800" dirty="0" smtClean="0"/>
              <a:t>Lord</a:t>
            </a:r>
            <a:br>
              <a:rPr lang="en-US" sz="4800" dirty="0" smtClean="0"/>
            </a:br>
            <a:r>
              <a:rPr lang="en-AU" sz="4800" dirty="0"/>
              <a:t/>
            </a:r>
            <a:br>
              <a:rPr lang="en-AU" sz="4800" dirty="0"/>
            </a:br>
            <a:r>
              <a:rPr lang="en-AU" altLang="en-US" sz="4800" b="1" dirty="0" smtClean="0">
                <a:solidFill>
                  <a:schemeClr val="bg1"/>
                </a:solidFill>
                <a:latin typeface="+mn-lt"/>
                <a:cs typeface="Trebuchet MS" panose="020B0603020202020204" pitchFamily="34" charset="0"/>
              </a:rPr>
              <a:t>All</a:t>
            </a:r>
            <a:r>
              <a:rPr lang="en-AU" altLang="en-US" sz="4800" b="1" dirty="0">
                <a:solidFill>
                  <a:schemeClr val="bg1"/>
                </a:solidFill>
                <a:latin typeface="+mn-lt"/>
                <a:cs typeface="Trebuchet MS" panose="020B0603020202020204" pitchFamily="34" charset="0"/>
              </a:rPr>
              <a:t>: Amen</a:t>
            </a:r>
            <a:endParaRPr lang="en-AU" altLang="en-US" sz="4800" dirty="0">
              <a:solidFill>
                <a:schemeClr val="bg1"/>
              </a:solidFill>
              <a:latin typeface="+mn-lt"/>
              <a:cs typeface="Trebuchet MS" panose="020B0603020202020204" pitchFamily="34" charset="0"/>
            </a:endParaRPr>
          </a:p>
        </p:txBody>
      </p:sp>
    </p:spTree>
    <p:extLst>
      <p:ext uri="{BB962C8B-B14F-4D97-AF65-F5344CB8AC3E}">
        <p14:creationId xmlns:p14="http://schemas.microsoft.com/office/powerpoint/2010/main" val="410630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 y="2056765"/>
            <a:ext cx="11791950" cy="1325563"/>
          </a:xfrm>
        </p:spPr>
        <p:txBody>
          <a:bodyPr>
            <a:normAutofit fontScale="90000"/>
          </a:bodyPr>
          <a:lstStyle/>
          <a:p>
            <a:r>
              <a:rPr lang="en-US" sz="4900" b="1" dirty="0" smtClean="0"/>
              <a:t>Communion Reflection: </a:t>
            </a:r>
            <a:r>
              <a:rPr lang="en-US" sz="4900" dirty="0" smtClean="0"/>
              <a:t>This </a:t>
            </a:r>
            <a:r>
              <a:rPr lang="en-US" sz="4900" dirty="0"/>
              <a:t>evening marks for us an ending, but also a new beginning. We tell that story of ending and beginning now using the Easter light, the symbol of Christ, the Alpha and the Omega, the beginning and the end.</a:t>
            </a:r>
            <a:r>
              <a:rPr lang="en-AU" sz="4000" dirty="0"/>
              <a:t/>
            </a:r>
            <a:br>
              <a:rPr lang="en-AU" sz="4000" dirty="0"/>
            </a:br>
            <a:r>
              <a:rPr lang="en-AU" sz="4000" dirty="0"/>
              <a:t/>
            </a:r>
            <a:br>
              <a:rPr lang="en-AU" sz="4000" dirty="0"/>
            </a:br>
            <a:r>
              <a:rPr lang="en-AU" dirty="0"/>
              <a:t/>
            </a:r>
            <a:br>
              <a:rPr lang="en-AU" dirty="0"/>
            </a:br>
            <a:endParaRPr lang="en-AU" dirty="0"/>
          </a:p>
        </p:txBody>
      </p:sp>
    </p:spTree>
    <p:extLst>
      <p:ext uri="{BB962C8B-B14F-4D97-AF65-F5344CB8AC3E}">
        <p14:creationId xmlns:p14="http://schemas.microsoft.com/office/powerpoint/2010/main" val="2348896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96895"/>
            <a:ext cx="10515600" cy="1325563"/>
          </a:xfrm>
        </p:spPr>
        <p:txBody>
          <a:bodyPr>
            <a:normAutofit fontScale="90000"/>
          </a:bodyPr>
          <a:lstStyle/>
          <a:p>
            <a:r>
              <a:rPr lang="en-US" dirty="0"/>
              <a:t>On behalf of the staff of the school, I offer you the light of Wisdom. As you go beyond, carry this light from this place to a world that stands in need of wisdom; a world that faces decisions and choices never dreamed of in times past. Remember that everything you learned in school was learnt in the company of others. Be open to the learning that is ahead of you. May you be a light of wisdom for others. May you grow in a wisdom that will inspire you to find the good and the true, as you travel the road ahead. </a:t>
            </a:r>
            <a:r>
              <a:rPr lang="en-AU" dirty="0"/>
              <a:t/>
            </a:r>
            <a:br>
              <a:rPr lang="en-AU" dirty="0"/>
            </a:br>
            <a:endParaRPr lang="en-AU" dirty="0"/>
          </a:p>
        </p:txBody>
      </p:sp>
    </p:spTree>
    <p:extLst>
      <p:ext uri="{BB962C8B-B14F-4D97-AF65-F5344CB8AC3E}">
        <p14:creationId xmlns:p14="http://schemas.microsoft.com/office/powerpoint/2010/main" val="2906438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82595"/>
            <a:ext cx="11609070" cy="1325563"/>
          </a:xfrm>
        </p:spPr>
        <p:txBody>
          <a:bodyPr>
            <a:normAutofit fontScale="90000"/>
          </a:bodyPr>
          <a:lstStyle/>
          <a:p>
            <a:r>
              <a:rPr lang="en-US" sz="4000" dirty="0"/>
              <a:t>On behalf of all families gathered here this evening I offer you the light of love. This is a light we lit for you a long time ago. It is the light you depended on in those early days, the light you ran to when things went wrong. The light that was left on for you because you were afraid of the dark. This is the light that waited up for you if you were late home…and the light that was always there even though sometimes, just sometimes, you wish it wasn’t! As you go beyond, carry this light of love into a world where real love is rare and precious. Use it to light the path of your own search to love and be loved. And when you find that the light is flickering, blown about by the troubles of life, remember that there will always be a light burning for you in that place called home.</a:t>
            </a:r>
            <a:r>
              <a:rPr lang="en-AU" dirty="0"/>
              <a:t/>
            </a:r>
            <a:br>
              <a:rPr lang="en-AU" dirty="0"/>
            </a:br>
            <a:endParaRPr lang="en-AU" dirty="0"/>
          </a:p>
        </p:txBody>
      </p:sp>
    </p:spTree>
    <p:extLst>
      <p:ext uri="{BB962C8B-B14F-4D97-AF65-F5344CB8AC3E}">
        <p14:creationId xmlns:p14="http://schemas.microsoft.com/office/powerpoint/2010/main" val="3608491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982595"/>
            <a:ext cx="11689080" cy="1325563"/>
          </a:xfrm>
        </p:spPr>
        <p:txBody>
          <a:bodyPr>
            <a:noAutofit/>
          </a:bodyPr>
          <a:lstStyle/>
          <a:p>
            <a:r>
              <a:rPr lang="en-US" sz="3200" dirty="0"/>
              <a:t>On behalf of the School Board of St Mary’s College I offer you the light of faith. When you were a baby someone held this light for you and named you as a child of God. Over the years this flame has been fuelled by the example of those around you. Now you must carry that light for yourself. You will not find it an easy task; there may be a price to pay. The flame will flicker, it may even be extinguished for a time. But the most important thing about the flame of faith, is that it is not yours alone. A lone flame cannot pierce the darkness, but many flames together can cast a great light. As you go beyond, we urge you to be part of the Christian community wherever you find it. Be as God called you to be. As the stars in the night, as the sun in the sky. A source of light for all you will meet on the way. Be a light for the world.</a:t>
            </a:r>
            <a:r>
              <a:rPr lang="en-AU" sz="3200" dirty="0"/>
              <a:t/>
            </a:r>
            <a:br>
              <a:rPr lang="en-AU" sz="3200" dirty="0"/>
            </a:br>
            <a:endParaRPr lang="en-AU" sz="3200" dirty="0"/>
          </a:p>
        </p:txBody>
      </p:sp>
    </p:spTree>
    <p:extLst>
      <p:ext uri="{BB962C8B-B14F-4D97-AF65-F5344CB8AC3E}">
        <p14:creationId xmlns:p14="http://schemas.microsoft.com/office/powerpoint/2010/main" val="1134340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16885"/>
            <a:ext cx="11597640" cy="1325563"/>
          </a:xfrm>
        </p:spPr>
        <p:txBody>
          <a:bodyPr>
            <a:normAutofit fontScale="90000"/>
          </a:bodyPr>
          <a:lstStyle/>
          <a:p>
            <a:r>
              <a:rPr lang="en-US" sz="4000" dirty="0"/>
              <a:t>On behalf of all remaining St Mary’s College students, I offer you the light of memory. When you are in Year 7 as I am, you Year 12 students seem very old and very big. Five or six years ago seems a very long time. I will leave school in the year 2022. Where will you be then? Days pass by, and for you now, school days are over. Carry the light of those days with you. When you meet, tell again the stories of those years in the classroom and on the playing field. Remember the victories and the disappointments, the lost locker key, the exam success and perhaps the cooling off time outside the Principal’s office. We ask you to remember us who will continue the story of the school to the end of the year 2022 and beyond. Remember us, we will remember you!</a:t>
            </a:r>
            <a:r>
              <a:rPr lang="en-AU" dirty="0"/>
              <a:t/>
            </a:r>
            <a:br>
              <a:rPr lang="en-AU" dirty="0"/>
            </a:br>
            <a:endParaRPr lang="en-AU" dirty="0"/>
          </a:p>
        </p:txBody>
      </p:sp>
    </p:spTree>
    <p:extLst>
      <p:ext uri="{BB962C8B-B14F-4D97-AF65-F5344CB8AC3E}">
        <p14:creationId xmlns:p14="http://schemas.microsoft.com/office/powerpoint/2010/main" val="2043137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bwMode="auto">
          <a:xfrm>
            <a:off x="207627" y="799337"/>
            <a:ext cx="1224021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 now invite all remaining Year 12 </a:t>
            </a:r>
            <a:r>
              <a:rPr kumimoji="0" lang="en-US" altLang="en-US" b="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students to join </a:t>
            </a:r>
            <a:b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with your fellow graduates at the front of the altar. </a:t>
            </a:r>
            <a:b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It is a tradition at St Mary’s for those who are leaving </a:t>
            </a:r>
            <a:b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to be given a special blessing by the College </a:t>
            </a:r>
            <a:b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community. </a:t>
            </a:r>
            <a:b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 invite Bishop Christopher to lead the congregation </a:t>
            </a:r>
            <a:b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in the blessing. </a:t>
            </a:r>
            <a:r>
              <a:rPr kumimoji="0" lang="en-US" altLang="en-US" b="0" u="sng" strike="noStrike" cap="none" normalizeH="0" baseline="0" dirty="0" smtClean="0">
                <a:ln>
                  <a:noFill/>
                </a:ln>
                <a:solidFill>
                  <a:srgbClr val="008080"/>
                </a:solidFill>
                <a:effectLst/>
                <a:ea typeface="Times New Roman" panose="02020603050405020304" pitchFamily="18" charset="0"/>
                <a:cs typeface="Arial" panose="020B0604020202020204" pitchFamily="34" charset="0"/>
              </a:rPr>
              <a:t> </a:t>
            </a: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Please stand and raise your hands </a:t>
            </a:r>
            <a:b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over the </a:t>
            </a:r>
            <a:r>
              <a:rPr kumimoji="0" lang="en-US" altLang="en-US" b="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en-US" altLang="en-US"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St Mary’s College Graduation Class of 2017.</a:t>
            </a:r>
            <a:endParaRPr kumimoji="0" lang="en-US" altLang="en-US" b="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03005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83634"/>
            <a:ext cx="10515600" cy="1325563"/>
          </a:xfrm>
        </p:spPr>
        <p:txBody>
          <a:bodyPr>
            <a:normAutofit fontScale="90000"/>
          </a:bodyPr>
          <a:lstStyle/>
          <a:p>
            <a:r>
              <a:rPr lang="en-US" dirty="0" smtClean="0"/>
              <a:t>Well</a:t>
            </a:r>
            <a:r>
              <a:rPr lang="en-US" dirty="0"/>
              <a:t>, I'll never know how much it cost</a:t>
            </a:r>
            <a:br>
              <a:rPr lang="en-US" dirty="0"/>
            </a:br>
            <a:r>
              <a:rPr lang="en-US" dirty="0"/>
              <a:t>To see my sin upon that cross</a:t>
            </a:r>
            <a:r>
              <a:rPr lang="en-AU" dirty="0"/>
              <a:t/>
            </a:r>
            <a:br>
              <a:rPr lang="en-AU" dirty="0"/>
            </a:br>
            <a:r>
              <a:rPr lang="en-US" dirty="0"/>
              <a:t>Well, I'll never know how much it cost</a:t>
            </a:r>
            <a:br>
              <a:rPr lang="en-US" dirty="0"/>
            </a:br>
            <a:r>
              <a:rPr lang="en-US" dirty="0"/>
              <a:t>To see my sin upon that cross</a:t>
            </a:r>
            <a:r>
              <a:rPr lang="en-AU" dirty="0"/>
              <a:t/>
            </a:r>
            <a:br>
              <a:rPr lang="en-AU" dirty="0"/>
            </a:br>
            <a:r>
              <a:rPr lang="en-US" dirty="0"/>
              <a:t> </a:t>
            </a:r>
            <a:r>
              <a:rPr lang="en-AU" dirty="0"/>
              <a:t/>
            </a:r>
            <a:br>
              <a:rPr lang="en-AU" dirty="0"/>
            </a:br>
            <a:r>
              <a:rPr lang="en-US" dirty="0"/>
              <a:t>So, here I am to worship</a:t>
            </a:r>
            <a:br>
              <a:rPr lang="en-US" dirty="0"/>
            </a:br>
            <a:r>
              <a:rPr lang="en-US" dirty="0"/>
              <a:t>Here I am to bow down</a:t>
            </a:r>
            <a:br>
              <a:rPr lang="en-US" dirty="0"/>
            </a:br>
            <a:r>
              <a:rPr lang="en-US" dirty="0"/>
              <a:t>Here I am to say that You're my God</a:t>
            </a:r>
            <a:r>
              <a:rPr lang="en-AU" dirty="0"/>
              <a:t/>
            </a:r>
            <a:br>
              <a:rPr lang="en-AU" dirty="0"/>
            </a:br>
            <a:r>
              <a:rPr lang="en-US" dirty="0"/>
              <a:t>You're altogether lovely</a:t>
            </a:r>
            <a:br>
              <a:rPr lang="en-US" dirty="0"/>
            </a:br>
            <a:r>
              <a:rPr lang="en-US" dirty="0"/>
              <a:t>Altogether worthy</a:t>
            </a:r>
            <a:br>
              <a:rPr lang="en-US" dirty="0"/>
            </a:br>
            <a:r>
              <a:rPr lang="en-US" dirty="0"/>
              <a:t>Altogether wonderful to me</a:t>
            </a:r>
            <a:r>
              <a:rPr lang="en-AU" dirty="0"/>
              <a:t/>
            </a:r>
            <a:br>
              <a:rPr lang="en-AU" dirty="0"/>
            </a:br>
            <a:endParaRPr lang="en-AU" dirty="0"/>
          </a:p>
        </p:txBody>
      </p:sp>
    </p:spTree>
    <p:extLst>
      <p:ext uri="{BB962C8B-B14F-4D97-AF65-F5344CB8AC3E}">
        <p14:creationId xmlns:p14="http://schemas.microsoft.com/office/powerpoint/2010/main" val="1837584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3485515"/>
            <a:ext cx="10515600" cy="1325563"/>
          </a:xfrm>
        </p:spPr>
        <p:txBody>
          <a:bodyPr>
            <a:normAutofit fontScale="90000"/>
          </a:bodyPr>
          <a:lstStyle/>
          <a:p>
            <a:r>
              <a:rPr lang="en-US" sz="5300" b="1" dirty="0"/>
              <a:t>Blessing Song</a:t>
            </a:r>
            <a:r>
              <a:rPr lang="en-AU" sz="5300" dirty="0"/>
              <a:t/>
            </a:r>
            <a:br>
              <a:rPr lang="en-AU" sz="5300" dirty="0"/>
            </a:br>
            <a:r>
              <a:rPr lang="en-US" sz="5300" b="1" dirty="0"/>
              <a:t> </a:t>
            </a:r>
            <a:r>
              <a:rPr lang="en-AU" sz="5300" dirty="0"/>
              <a:t/>
            </a:r>
            <a:br>
              <a:rPr lang="en-AU" sz="5300" dirty="0"/>
            </a:br>
            <a:r>
              <a:rPr lang="en-US" sz="5300" dirty="0"/>
              <a:t>May the blessing of God be upon you, the blessing of the Father and the Son,</a:t>
            </a:r>
            <a:r>
              <a:rPr lang="en-AU" sz="5300" dirty="0"/>
              <a:t/>
            </a:r>
            <a:br>
              <a:rPr lang="en-AU" sz="5300" dirty="0"/>
            </a:br>
            <a:r>
              <a:rPr lang="en-US" sz="5300" dirty="0"/>
              <a:t>And may the Spirit of God, the Spirit of love, be with you all your days.</a:t>
            </a:r>
            <a:r>
              <a:rPr lang="en-AU" dirty="0"/>
              <a:t/>
            </a:r>
            <a:br>
              <a:rPr lang="en-AU" dirty="0"/>
            </a:br>
            <a:r>
              <a:rPr lang="en-US" dirty="0"/>
              <a:t> </a:t>
            </a:r>
            <a:r>
              <a:rPr lang="en-AU" dirty="0"/>
              <a:t/>
            </a:r>
            <a:br>
              <a:rPr lang="en-AU" dirty="0"/>
            </a:br>
            <a:r>
              <a:rPr lang="en-US" dirty="0"/>
              <a:t> </a:t>
            </a:r>
            <a:r>
              <a:rPr lang="en-AU" dirty="0"/>
              <a:t/>
            </a:r>
            <a:br>
              <a:rPr lang="en-AU" dirty="0"/>
            </a:br>
            <a:r>
              <a:rPr lang="en-AU" dirty="0"/>
              <a:t/>
            </a:r>
            <a:br>
              <a:rPr lang="en-AU" dirty="0"/>
            </a:br>
            <a:r>
              <a:rPr lang="en-US" b="1" dirty="0"/>
              <a:t> </a:t>
            </a:r>
            <a:r>
              <a:rPr lang="en-AU" dirty="0"/>
              <a:t/>
            </a:r>
            <a:br>
              <a:rPr lang="en-AU" dirty="0"/>
            </a:br>
            <a:endParaRPr lang="en-AU" dirty="0"/>
          </a:p>
        </p:txBody>
      </p:sp>
    </p:spTree>
    <p:extLst>
      <p:ext uri="{BB962C8B-B14F-4D97-AF65-F5344CB8AC3E}">
        <p14:creationId xmlns:p14="http://schemas.microsoft.com/office/powerpoint/2010/main" val="27428304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70" y="2982595"/>
            <a:ext cx="10515600" cy="1325563"/>
          </a:xfrm>
        </p:spPr>
        <p:txBody>
          <a:bodyPr>
            <a:normAutofit fontScale="90000"/>
          </a:bodyPr>
          <a:lstStyle/>
          <a:p>
            <a:r>
              <a:rPr lang="en-US" sz="5300" i="1" dirty="0"/>
              <a:t>May God the Father,</a:t>
            </a:r>
            <a:r>
              <a:rPr lang="en-AU" sz="5300" dirty="0"/>
              <a:t/>
            </a:r>
            <a:br>
              <a:rPr lang="en-AU" sz="5300" dirty="0"/>
            </a:br>
            <a:r>
              <a:rPr lang="en-US" sz="5300" i="1" dirty="0"/>
              <a:t>From whom every family takes its name,</a:t>
            </a:r>
            <a:r>
              <a:rPr lang="en-AU" sz="5300" dirty="0"/>
              <a:t/>
            </a:r>
            <a:br>
              <a:rPr lang="en-AU" sz="5300" dirty="0"/>
            </a:br>
            <a:r>
              <a:rPr lang="en-US" sz="5300" i="1" dirty="0"/>
              <a:t>Give you the power through His Spirit</a:t>
            </a:r>
            <a:r>
              <a:rPr lang="en-AU" sz="5300" dirty="0"/>
              <a:t/>
            </a:r>
            <a:br>
              <a:rPr lang="en-AU" sz="5300" dirty="0"/>
            </a:br>
            <a:r>
              <a:rPr lang="en-US" sz="5300" i="1" dirty="0"/>
              <a:t>For your hidden self to grow strong.</a:t>
            </a:r>
            <a:r>
              <a:rPr lang="en-AU" sz="5300" i="1" dirty="0"/>
              <a:t/>
            </a:r>
            <a:br>
              <a:rPr lang="en-AU" sz="5300" i="1" dirty="0"/>
            </a:br>
            <a:r>
              <a:rPr lang="en-US" sz="5300" i="1" dirty="0"/>
              <a:t>And may Jesus, the Son, live in your heart</a:t>
            </a:r>
            <a:r>
              <a:rPr lang="en-AU" sz="5300" dirty="0"/>
              <a:t/>
            </a:r>
            <a:br>
              <a:rPr lang="en-AU" sz="5300" dirty="0"/>
            </a:br>
            <a:r>
              <a:rPr lang="en-US" sz="5300" i="1" dirty="0"/>
              <a:t>Through faith and then, planted in love</a:t>
            </a:r>
            <a:r>
              <a:rPr lang="en-AU" sz="5300" dirty="0"/>
              <a:t/>
            </a:r>
            <a:br>
              <a:rPr lang="en-AU" sz="5300" dirty="0"/>
            </a:br>
            <a:r>
              <a:rPr lang="en-US" sz="5300" i="1" dirty="0"/>
              <a:t>And built on love,</a:t>
            </a:r>
            <a:r>
              <a:rPr lang="en-AU" sz="5300" dirty="0"/>
              <a:t/>
            </a:r>
            <a:br>
              <a:rPr lang="en-AU" sz="5300" dirty="0"/>
            </a:br>
            <a:r>
              <a:rPr lang="en-US" sz="5300" i="1" dirty="0"/>
              <a:t>May you be filled with the fullness of God.</a:t>
            </a:r>
            <a:r>
              <a:rPr lang="en-AU" dirty="0"/>
              <a:t/>
            </a:r>
            <a:br>
              <a:rPr lang="en-AU" dirty="0"/>
            </a:br>
            <a:endParaRPr lang="en-AU" dirty="0"/>
          </a:p>
        </p:txBody>
      </p:sp>
    </p:spTree>
    <p:extLst>
      <p:ext uri="{BB962C8B-B14F-4D97-AF65-F5344CB8AC3E}">
        <p14:creationId xmlns:p14="http://schemas.microsoft.com/office/powerpoint/2010/main" val="3263985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90" y="1748155"/>
            <a:ext cx="10515600" cy="1325563"/>
          </a:xfrm>
        </p:spPr>
        <p:txBody>
          <a:bodyPr>
            <a:noAutofit/>
          </a:bodyPr>
          <a:lstStyle/>
          <a:p>
            <a:r>
              <a:rPr lang="en-US" sz="4800" dirty="0"/>
              <a:t>May the blessing of God be upon you, the blessing of the Father and the Son,</a:t>
            </a:r>
            <a:r>
              <a:rPr lang="en-AU" sz="4800" dirty="0"/>
              <a:t/>
            </a:r>
            <a:br>
              <a:rPr lang="en-AU" sz="4800" dirty="0"/>
            </a:br>
            <a:r>
              <a:rPr lang="en-US" sz="4800" dirty="0"/>
              <a:t>And may the Spirit of God, the Spirit of love, be with you all your days.</a:t>
            </a:r>
            <a:endParaRPr lang="en-AU" sz="4800" dirty="0"/>
          </a:p>
        </p:txBody>
      </p:sp>
    </p:spTree>
    <p:extLst>
      <p:ext uri="{BB962C8B-B14F-4D97-AF65-F5344CB8AC3E}">
        <p14:creationId xmlns:p14="http://schemas.microsoft.com/office/powerpoint/2010/main" val="3506211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46808" y="22226"/>
            <a:ext cx="7124700" cy="923925"/>
          </a:xfrm>
        </p:spPr>
        <p:txBody>
          <a:bodyPr rtlCol="0">
            <a:noAutofit/>
          </a:bodyPr>
          <a:lstStyle/>
          <a:p>
            <a:pPr>
              <a:defRPr/>
            </a:pPr>
            <a:r>
              <a:rPr lang="en-AU" b="1" dirty="0" smtClean="0">
                <a:latin typeface="+mn-lt"/>
                <a:ea typeface="Verdana" panose="020B0604030504040204" pitchFamily="34" charset="0"/>
                <a:cs typeface="Verdana" panose="020B0604030504040204" pitchFamily="34" charset="0"/>
              </a:rPr>
              <a:t>Concluding Rite</a:t>
            </a:r>
          </a:p>
        </p:txBody>
      </p:sp>
      <p:sp>
        <p:nvSpPr>
          <p:cNvPr id="57347" name="Rectangle 3"/>
          <p:cNvSpPr>
            <a:spLocks noGrp="1" noChangeArrowheads="1"/>
          </p:cNvSpPr>
          <p:nvPr>
            <p:ph idx="1"/>
          </p:nvPr>
        </p:nvSpPr>
        <p:spPr>
          <a:xfrm>
            <a:off x="246808" y="946151"/>
            <a:ext cx="11393214" cy="4824412"/>
          </a:xfrm>
        </p:spPr>
        <p:txBody>
          <a:bodyPr rtlCol="0">
            <a:noAutofit/>
          </a:bodyPr>
          <a:lstStyle/>
          <a:p>
            <a:pPr eaLnBrk="1" fontAlgn="auto" hangingPunct="1">
              <a:lnSpc>
                <a:spcPct val="90000"/>
              </a:lnSpc>
              <a:buFont typeface="Wingdings" pitchFamily="2" charset="2"/>
              <a:buNone/>
              <a:defRPr/>
            </a:pPr>
            <a:r>
              <a:rPr lang="en-AU" sz="4000" b="1" dirty="0" smtClean="0">
                <a:latin typeface="+mj-lt"/>
                <a:ea typeface="Verdana" panose="020B0604030504040204" pitchFamily="34" charset="0"/>
                <a:cs typeface="Verdana" panose="020B0604030504040204" pitchFamily="34" charset="0"/>
              </a:rPr>
              <a:t>Bishop Christopher </a:t>
            </a:r>
            <a:r>
              <a:rPr lang="en-AU" sz="4000" dirty="0" smtClean="0">
                <a:latin typeface="+mj-lt"/>
                <a:ea typeface="Verdana" panose="020B0604030504040204" pitchFamily="34" charset="0"/>
                <a:cs typeface="Verdana" panose="020B0604030504040204" pitchFamily="34" charset="0"/>
              </a:rPr>
              <a:t>: The Lord be with you.</a:t>
            </a:r>
          </a:p>
          <a:p>
            <a:pPr eaLnBrk="1" fontAlgn="auto" hangingPunct="1">
              <a:lnSpc>
                <a:spcPct val="90000"/>
              </a:lnSpc>
              <a:buFont typeface="Wingdings" pitchFamily="2" charset="2"/>
              <a:buNone/>
              <a:defRPr/>
            </a:pPr>
            <a:r>
              <a:rPr lang="en-AU" sz="4000" b="1" dirty="0" smtClean="0">
                <a:solidFill>
                  <a:schemeClr val="bg1"/>
                </a:solidFill>
                <a:latin typeface="+mj-lt"/>
                <a:ea typeface="Verdana" panose="020B0604030504040204" pitchFamily="34" charset="0"/>
                <a:cs typeface="Verdana" panose="020B0604030504040204" pitchFamily="34" charset="0"/>
              </a:rPr>
              <a:t>All: And with your Spirit.</a:t>
            </a:r>
          </a:p>
          <a:p>
            <a:pPr eaLnBrk="1" fontAlgn="auto" hangingPunct="1">
              <a:lnSpc>
                <a:spcPct val="90000"/>
              </a:lnSpc>
              <a:buFont typeface="Wingdings" pitchFamily="2" charset="2"/>
              <a:buNone/>
              <a:defRPr/>
            </a:pPr>
            <a:endParaRPr lang="en-AU" sz="1100" b="1" dirty="0">
              <a:solidFill>
                <a:schemeClr val="bg1"/>
              </a:solidFill>
              <a:latin typeface="+mj-lt"/>
              <a:ea typeface="Verdana" panose="020B0604030504040204" pitchFamily="34" charset="0"/>
              <a:cs typeface="Verdana" panose="020B0604030504040204" pitchFamily="34" charset="0"/>
            </a:endParaRPr>
          </a:p>
          <a:p>
            <a:pPr eaLnBrk="1" fontAlgn="auto" hangingPunct="1">
              <a:lnSpc>
                <a:spcPct val="90000"/>
              </a:lnSpc>
              <a:buFont typeface="Wingdings" pitchFamily="2" charset="2"/>
              <a:buNone/>
              <a:defRPr/>
            </a:pPr>
            <a:r>
              <a:rPr lang="en-AU" sz="4000" b="1" dirty="0" smtClean="0">
                <a:latin typeface="+mj-lt"/>
                <a:ea typeface="Verdana" panose="020B0604030504040204" pitchFamily="34" charset="0"/>
                <a:cs typeface="Verdana" panose="020B0604030504040204" pitchFamily="34" charset="0"/>
              </a:rPr>
              <a:t>Bishop Christopher : </a:t>
            </a:r>
            <a:r>
              <a:rPr lang="en-AU" sz="4000" dirty="0" smtClean="0">
                <a:latin typeface="+mj-lt"/>
                <a:ea typeface="Verdana" panose="020B0604030504040204" pitchFamily="34" charset="0"/>
                <a:cs typeface="Verdana" panose="020B0604030504040204" pitchFamily="34" charset="0"/>
              </a:rPr>
              <a:t>May almighty God bless you, the Father, and the Son, and the Holy Spirit.</a:t>
            </a:r>
          </a:p>
          <a:p>
            <a:pPr eaLnBrk="1" fontAlgn="auto" hangingPunct="1">
              <a:lnSpc>
                <a:spcPct val="90000"/>
              </a:lnSpc>
              <a:buFont typeface="Wingdings" pitchFamily="2" charset="2"/>
              <a:buNone/>
              <a:defRPr/>
            </a:pPr>
            <a:r>
              <a:rPr lang="en-AU" sz="4000" b="1" dirty="0" smtClean="0">
                <a:solidFill>
                  <a:schemeClr val="bg1"/>
                </a:solidFill>
                <a:latin typeface="+mj-lt"/>
                <a:ea typeface="Verdana" panose="020B0604030504040204" pitchFamily="34" charset="0"/>
                <a:cs typeface="Verdana" panose="020B0604030504040204" pitchFamily="34" charset="0"/>
              </a:rPr>
              <a:t>All: Amen.</a:t>
            </a:r>
          </a:p>
          <a:p>
            <a:pPr>
              <a:buNone/>
              <a:defRPr/>
            </a:pPr>
            <a:endParaRPr lang="en-AU" sz="1100" dirty="0" smtClean="0">
              <a:latin typeface="+mj-lt"/>
              <a:ea typeface="Verdana" panose="020B0604030504040204" pitchFamily="34" charset="0"/>
              <a:cs typeface="Verdana" panose="020B0604030504040204" pitchFamily="34" charset="0"/>
            </a:endParaRPr>
          </a:p>
          <a:p>
            <a:pPr>
              <a:buNone/>
              <a:defRPr/>
            </a:pPr>
            <a:r>
              <a:rPr lang="en-AU" sz="4000" b="1" dirty="0" smtClean="0">
                <a:latin typeface="+mj-lt"/>
                <a:ea typeface="Verdana" panose="020B0604030504040204" pitchFamily="34" charset="0"/>
                <a:cs typeface="Verdana" panose="020B0604030504040204" pitchFamily="34" charset="0"/>
              </a:rPr>
              <a:t>Bishop Christopher : </a:t>
            </a:r>
            <a:r>
              <a:rPr lang="en-US" sz="4000" dirty="0" smtClean="0">
                <a:latin typeface="+mj-lt"/>
              </a:rPr>
              <a:t>Go in peace glorifying the Lord by your life.</a:t>
            </a:r>
          </a:p>
          <a:p>
            <a:pPr>
              <a:buNone/>
              <a:defRPr/>
            </a:pPr>
            <a:r>
              <a:rPr lang="en-AU" sz="4000" b="1" dirty="0" smtClean="0">
                <a:solidFill>
                  <a:schemeClr val="bg1"/>
                </a:solidFill>
                <a:latin typeface="+mj-lt"/>
                <a:ea typeface="Verdana" panose="020B0604030504040204" pitchFamily="34" charset="0"/>
                <a:cs typeface="Verdana" panose="020B0604030504040204" pitchFamily="34" charset="0"/>
              </a:rPr>
              <a:t>All: Thanks be to God.</a:t>
            </a:r>
            <a:endParaRPr lang="en-AU" sz="4000" b="1"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584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966" y="3429000"/>
            <a:ext cx="11698014" cy="1325563"/>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smtClean="0">
                <a:latin typeface="+mn-lt"/>
              </a:rPr>
              <a:t>Recessional </a:t>
            </a:r>
            <a:r>
              <a:rPr lang="en-US" b="1" dirty="0">
                <a:latin typeface="+mn-lt"/>
              </a:rPr>
              <a:t>Hymn </a:t>
            </a:r>
            <a:r>
              <a:rPr lang="en-US" b="1" dirty="0" smtClean="0">
                <a:latin typeface="+mn-lt"/>
              </a:rPr>
              <a:t/>
            </a:r>
            <a:br>
              <a:rPr lang="en-US" b="1" dirty="0" smtClean="0">
                <a:latin typeface="+mn-lt"/>
              </a:rPr>
            </a:br>
            <a:r>
              <a:rPr lang="en-US" b="1" dirty="0" smtClean="0">
                <a:latin typeface="+mn-lt"/>
              </a:rPr>
              <a:t>                                       Hearts on Fire</a:t>
            </a:r>
            <a:r>
              <a:rPr lang="en-US" b="1" smtClean="0">
                <a:latin typeface="+mn-lt"/>
              </a:rPr>
              <a:t/>
            </a:r>
            <a:br>
              <a:rPr lang="en-US" b="1" smtClean="0">
                <a:latin typeface="+mn-lt"/>
              </a:rPr>
            </a:br>
            <a:r>
              <a:rPr lang="en-US" b="1" smtClean="0">
                <a:latin typeface="+mn-lt"/>
              </a:rPr>
              <a:t/>
            </a:r>
            <a:br>
              <a:rPr lang="en-US" b="1" smtClean="0">
                <a:latin typeface="+mn-lt"/>
              </a:rPr>
            </a:br>
            <a:r>
              <a:rPr lang="en-US" sz="5300" smtClean="0"/>
              <a:t>We </a:t>
            </a:r>
            <a:r>
              <a:rPr lang="en-US" sz="5300" dirty="0"/>
              <a:t>come from Ancient Dreamtime,</a:t>
            </a:r>
            <a:r>
              <a:rPr lang="en-AU" sz="5300" dirty="0"/>
              <a:t/>
            </a:r>
            <a:br>
              <a:rPr lang="en-AU" sz="5300" dirty="0"/>
            </a:br>
            <a:r>
              <a:rPr lang="en-US" sz="5300" dirty="0"/>
              <a:t>From the bush or by the sea, </a:t>
            </a:r>
            <a:r>
              <a:rPr lang="en-AU" sz="5300" dirty="0"/>
              <a:t/>
            </a:r>
            <a:br>
              <a:rPr lang="en-AU" sz="5300" dirty="0"/>
            </a:br>
            <a:r>
              <a:rPr lang="en-US" sz="5300" dirty="0"/>
              <a:t>We come from a thousand city streets.</a:t>
            </a:r>
            <a:r>
              <a:rPr lang="en-AU" sz="5300" dirty="0"/>
              <a:t/>
            </a:r>
            <a:br>
              <a:rPr lang="en-AU" sz="5300" dirty="0"/>
            </a:br>
            <a:r>
              <a:rPr lang="en-US" sz="5300" dirty="0"/>
              <a:t>We are the rich &amp; lowly, </a:t>
            </a:r>
            <a:r>
              <a:rPr lang="en-AU" sz="5300" dirty="0"/>
              <a:t/>
            </a:r>
            <a:br>
              <a:rPr lang="en-AU" sz="5300" dirty="0"/>
            </a:br>
            <a:r>
              <a:rPr lang="en-US" sz="5300" dirty="0"/>
              <a:t>We are the poor and strong</a:t>
            </a:r>
            <a:r>
              <a:rPr lang="en-AU" sz="5300" dirty="0"/>
              <a:t/>
            </a:r>
            <a:br>
              <a:rPr lang="en-AU" sz="5300" dirty="0"/>
            </a:br>
            <a:r>
              <a:rPr lang="en-US" sz="5300" dirty="0"/>
              <a:t>We come to share this moment,</a:t>
            </a:r>
            <a:r>
              <a:rPr lang="en-AU" sz="5300" dirty="0"/>
              <a:t/>
            </a:r>
            <a:br>
              <a:rPr lang="en-AU" sz="5300" dirty="0"/>
            </a:br>
            <a:r>
              <a:rPr lang="en-US" sz="5300" dirty="0"/>
              <a:t>Gathering here, singing one song.</a:t>
            </a:r>
            <a:r>
              <a:rPr lang="en-AU" dirty="0"/>
              <a:t/>
            </a:r>
            <a:br>
              <a:rPr lang="en-AU" dirty="0"/>
            </a:br>
            <a:r>
              <a:rPr lang="en-US" b="1" dirty="0" smtClean="0">
                <a:latin typeface="+mn-lt"/>
              </a:rPr>
              <a:t/>
            </a:r>
            <a:br>
              <a:rPr lang="en-US" b="1" dirty="0" smtClean="0">
                <a:latin typeface="+mn-lt"/>
              </a:rPr>
            </a:br>
            <a:r>
              <a:rPr lang="en-US" b="1" dirty="0" smtClean="0">
                <a:latin typeface="+mn-lt"/>
              </a:rPr>
              <a:t/>
            </a:r>
            <a:br>
              <a:rPr lang="en-US" b="1" dirty="0" smtClean="0">
                <a:latin typeface="+mn-lt"/>
              </a:rPr>
            </a:br>
            <a:r>
              <a:rPr lang="en-AU" dirty="0">
                <a:latin typeface="+mn-lt"/>
              </a:rPr>
              <a:t/>
            </a:r>
            <a:br>
              <a:rPr lang="en-AU" dirty="0">
                <a:latin typeface="+mn-lt"/>
              </a:rPr>
            </a:br>
            <a:r>
              <a:rPr lang="en-US" b="1" dirty="0"/>
              <a:t/>
            </a:r>
            <a:br>
              <a:rPr lang="en-US" b="1" dirty="0"/>
            </a:br>
            <a:r>
              <a:rPr lang="en-AU" b="1" dirty="0">
                <a:latin typeface="+mn-lt"/>
              </a:rPr>
              <a:t> </a:t>
            </a:r>
            <a:r>
              <a:rPr lang="en-AU" dirty="0">
                <a:latin typeface="+mn-lt"/>
              </a:rPr>
              <a:t/>
            </a:r>
            <a:br>
              <a:rPr lang="en-AU" dirty="0">
                <a:latin typeface="+mn-lt"/>
              </a:rPr>
            </a:br>
            <a:r>
              <a:rPr lang="en-AU" dirty="0">
                <a:latin typeface="+mn-lt"/>
              </a:rPr>
              <a:t> </a:t>
            </a:r>
            <a:br>
              <a:rPr lang="en-AU" dirty="0">
                <a:latin typeface="+mn-lt"/>
              </a:rPr>
            </a:br>
            <a:endParaRPr lang="en-AU" dirty="0">
              <a:latin typeface="+mn-lt"/>
            </a:endParaRPr>
          </a:p>
        </p:txBody>
      </p:sp>
    </p:spTree>
    <p:extLst>
      <p:ext uri="{BB962C8B-B14F-4D97-AF65-F5344CB8AC3E}">
        <p14:creationId xmlns:p14="http://schemas.microsoft.com/office/powerpoint/2010/main" val="19477048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3199765"/>
            <a:ext cx="10515600" cy="1325563"/>
          </a:xfrm>
        </p:spPr>
        <p:txBody>
          <a:bodyPr>
            <a:normAutofit fontScale="90000"/>
          </a:bodyPr>
          <a:lstStyle/>
          <a:p>
            <a:r>
              <a:rPr lang="en-US" sz="5300" b="1" dirty="0"/>
              <a:t>With our hearts on fire with the love of Jesus,</a:t>
            </a:r>
            <a:r>
              <a:rPr lang="en-AU" sz="5300" dirty="0"/>
              <a:t/>
            </a:r>
            <a:br>
              <a:rPr lang="en-AU" sz="5300" dirty="0"/>
            </a:br>
            <a:r>
              <a:rPr lang="en-US" sz="5300" b="1" dirty="0"/>
              <a:t>Hearts on fire, let’s spread the Word.</a:t>
            </a:r>
            <a:r>
              <a:rPr lang="en-AU" sz="5300" dirty="0"/>
              <a:t/>
            </a:r>
            <a:br>
              <a:rPr lang="en-AU" sz="5300" dirty="0"/>
            </a:br>
            <a:r>
              <a:rPr lang="en-US" sz="5300" b="1" dirty="0"/>
              <a:t>Hearts on fire, feel the Spirit blazing.</a:t>
            </a:r>
            <a:r>
              <a:rPr lang="en-AU" sz="5300" dirty="0"/>
              <a:t/>
            </a:r>
            <a:br>
              <a:rPr lang="en-AU" sz="5300" dirty="0"/>
            </a:br>
            <a:r>
              <a:rPr lang="en-US" sz="5300" b="1" dirty="0"/>
              <a:t>Hearts on fire, </a:t>
            </a:r>
            <a:r>
              <a:rPr lang="en-AU" sz="5300" dirty="0"/>
              <a:t/>
            </a:r>
            <a:br>
              <a:rPr lang="en-AU" sz="5300" dirty="0"/>
            </a:br>
            <a:r>
              <a:rPr lang="en-US" sz="5300" b="1" dirty="0"/>
              <a:t>Called to live the Good News in this land,</a:t>
            </a:r>
            <a:r>
              <a:rPr lang="en-AU" sz="5300" dirty="0"/>
              <a:t/>
            </a:r>
            <a:br>
              <a:rPr lang="en-AU" sz="5300" dirty="0"/>
            </a:br>
            <a:r>
              <a:rPr lang="en-US" sz="5300" b="1" dirty="0"/>
              <a:t>Setting hearts on fire, with our hearts on fire,</a:t>
            </a:r>
            <a:r>
              <a:rPr lang="en-AU" sz="5300" dirty="0"/>
              <a:t/>
            </a:r>
            <a:br>
              <a:rPr lang="en-AU" sz="5300" dirty="0"/>
            </a:br>
            <a:r>
              <a:rPr lang="en-US" sz="5300" b="1" dirty="0"/>
              <a:t>Setting hearts on fire.</a:t>
            </a:r>
            <a:r>
              <a:rPr lang="en-AU" dirty="0"/>
              <a:t/>
            </a:r>
            <a:br>
              <a:rPr lang="en-AU" dirty="0"/>
            </a:br>
            <a:endParaRPr lang="en-AU" dirty="0"/>
          </a:p>
        </p:txBody>
      </p:sp>
    </p:spTree>
    <p:extLst>
      <p:ext uri="{BB962C8B-B14F-4D97-AF65-F5344CB8AC3E}">
        <p14:creationId xmlns:p14="http://schemas.microsoft.com/office/powerpoint/2010/main" val="34916325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595"/>
            <a:ext cx="10515600" cy="1325563"/>
          </a:xfrm>
        </p:spPr>
        <p:txBody>
          <a:bodyPr>
            <a:normAutofit fontScale="90000"/>
          </a:bodyPr>
          <a:lstStyle/>
          <a:p>
            <a:r>
              <a:rPr lang="en-US" sz="5300" dirty="0"/>
              <a:t>We long to live in freedom, we yearn for unity.</a:t>
            </a:r>
            <a:r>
              <a:rPr lang="en-AU" sz="5300" dirty="0"/>
              <a:t/>
            </a:r>
            <a:br>
              <a:rPr lang="en-AU" sz="5300" dirty="0"/>
            </a:br>
            <a:r>
              <a:rPr lang="en-US" sz="5300" dirty="0"/>
              <a:t>We dream of justice, joy and peace</a:t>
            </a:r>
            <a:r>
              <a:rPr lang="en-AU" sz="5300" dirty="0"/>
              <a:t/>
            </a:r>
            <a:br>
              <a:rPr lang="en-AU" sz="5300" dirty="0"/>
            </a:br>
            <a:r>
              <a:rPr lang="en-US" sz="5300" dirty="0"/>
              <a:t>Spirit, fill us with your power.</a:t>
            </a:r>
            <a:r>
              <a:rPr lang="en-AU" sz="5300" dirty="0"/>
              <a:t/>
            </a:r>
            <a:br>
              <a:rPr lang="en-AU" sz="5300" dirty="0"/>
            </a:br>
            <a:r>
              <a:rPr lang="en-US" sz="5300" dirty="0"/>
              <a:t>Jesus, help us live your call.</a:t>
            </a:r>
            <a:r>
              <a:rPr lang="en-AU" sz="5300" dirty="0"/>
              <a:t/>
            </a:r>
            <a:br>
              <a:rPr lang="en-AU" sz="5300" dirty="0"/>
            </a:br>
            <a:r>
              <a:rPr lang="en-US" sz="5300" dirty="0"/>
              <a:t>O Creator, give us wisdom,</a:t>
            </a:r>
            <a:r>
              <a:rPr lang="en-AU" sz="5300" dirty="0"/>
              <a:t/>
            </a:r>
            <a:br>
              <a:rPr lang="en-AU" sz="5300" dirty="0"/>
            </a:br>
            <a:r>
              <a:rPr lang="en-US" sz="5300" dirty="0"/>
              <a:t>So we will be Good News for all.</a:t>
            </a:r>
            <a:r>
              <a:rPr lang="en-AU" dirty="0"/>
              <a:t/>
            </a:r>
            <a:br>
              <a:rPr lang="en-AU" dirty="0"/>
            </a:br>
            <a:endParaRPr lang="en-AU" dirty="0"/>
          </a:p>
        </p:txBody>
      </p:sp>
    </p:spTree>
    <p:extLst>
      <p:ext uri="{BB962C8B-B14F-4D97-AF65-F5344CB8AC3E}">
        <p14:creationId xmlns:p14="http://schemas.microsoft.com/office/powerpoint/2010/main" val="1971355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3199765"/>
            <a:ext cx="10515600" cy="1325563"/>
          </a:xfrm>
        </p:spPr>
        <p:txBody>
          <a:bodyPr>
            <a:normAutofit fontScale="90000"/>
          </a:bodyPr>
          <a:lstStyle/>
          <a:p>
            <a:r>
              <a:rPr lang="en-US" sz="5300" b="1" dirty="0"/>
              <a:t>With our hearts on fire with the love of Jesus,</a:t>
            </a:r>
            <a:r>
              <a:rPr lang="en-AU" sz="5300" dirty="0"/>
              <a:t/>
            </a:r>
            <a:br>
              <a:rPr lang="en-AU" sz="5300" dirty="0"/>
            </a:br>
            <a:r>
              <a:rPr lang="en-US" sz="5300" b="1" dirty="0"/>
              <a:t>Hearts on fire, let’s spread the Word.</a:t>
            </a:r>
            <a:r>
              <a:rPr lang="en-AU" sz="5300" dirty="0"/>
              <a:t/>
            </a:r>
            <a:br>
              <a:rPr lang="en-AU" sz="5300" dirty="0"/>
            </a:br>
            <a:r>
              <a:rPr lang="en-US" sz="5300" b="1" dirty="0"/>
              <a:t>Hearts on fire, feel the Spirit blazing.</a:t>
            </a:r>
            <a:r>
              <a:rPr lang="en-AU" sz="5300" dirty="0"/>
              <a:t/>
            </a:r>
            <a:br>
              <a:rPr lang="en-AU" sz="5300" dirty="0"/>
            </a:br>
            <a:r>
              <a:rPr lang="en-US" sz="5300" b="1" dirty="0"/>
              <a:t>Hearts on fire, </a:t>
            </a:r>
            <a:r>
              <a:rPr lang="en-AU" sz="5300" dirty="0"/>
              <a:t/>
            </a:r>
            <a:br>
              <a:rPr lang="en-AU" sz="5300" dirty="0"/>
            </a:br>
            <a:r>
              <a:rPr lang="en-US" sz="5300" b="1" dirty="0"/>
              <a:t>Called to live the Good News in this land,</a:t>
            </a:r>
            <a:r>
              <a:rPr lang="en-AU" sz="5300" dirty="0"/>
              <a:t/>
            </a:r>
            <a:br>
              <a:rPr lang="en-AU" sz="5300" dirty="0"/>
            </a:br>
            <a:r>
              <a:rPr lang="en-US" sz="5300" b="1" dirty="0"/>
              <a:t>Setting hearts on fire, with our hearts on fire,</a:t>
            </a:r>
            <a:r>
              <a:rPr lang="en-AU" sz="5300" dirty="0"/>
              <a:t/>
            </a:r>
            <a:br>
              <a:rPr lang="en-AU" sz="5300" dirty="0"/>
            </a:br>
            <a:r>
              <a:rPr lang="en-US" sz="5300" b="1" dirty="0"/>
              <a:t>Setting hearts on fire.</a:t>
            </a:r>
            <a:r>
              <a:rPr lang="en-AU" dirty="0"/>
              <a:t/>
            </a:r>
            <a:br>
              <a:rPr lang="en-AU" dirty="0"/>
            </a:br>
            <a:endParaRPr lang="en-AU" dirty="0"/>
          </a:p>
        </p:txBody>
      </p:sp>
    </p:spTree>
    <p:extLst>
      <p:ext uri="{BB962C8B-B14F-4D97-AF65-F5344CB8AC3E}">
        <p14:creationId xmlns:p14="http://schemas.microsoft.com/office/powerpoint/2010/main" val="2708536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30" y="2971165"/>
            <a:ext cx="10515600" cy="1325563"/>
          </a:xfrm>
        </p:spPr>
        <p:txBody>
          <a:bodyPr>
            <a:normAutofit fontScale="90000"/>
          </a:bodyPr>
          <a:lstStyle/>
          <a:p>
            <a:r>
              <a:rPr lang="en-US" sz="5300" dirty="0"/>
              <a:t>We are the voice of Jesus, </a:t>
            </a:r>
            <a:r>
              <a:rPr lang="en-AU" sz="5300" dirty="0"/>
              <a:t/>
            </a:r>
            <a:br>
              <a:rPr lang="en-AU" sz="5300" dirty="0"/>
            </a:br>
            <a:r>
              <a:rPr lang="en-US" sz="5300" dirty="0"/>
              <a:t>We are his heart &amp; hands,</a:t>
            </a:r>
            <a:r>
              <a:rPr lang="en-AU" sz="5300" dirty="0"/>
              <a:t/>
            </a:r>
            <a:br>
              <a:rPr lang="en-AU" sz="5300" dirty="0"/>
            </a:br>
            <a:r>
              <a:rPr lang="en-US" sz="5300" dirty="0"/>
              <a:t>We are his body in our land.</a:t>
            </a:r>
            <a:r>
              <a:rPr lang="en-AU" sz="5300" dirty="0"/>
              <a:t/>
            </a:r>
            <a:br>
              <a:rPr lang="en-AU" sz="5300" dirty="0"/>
            </a:br>
            <a:r>
              <a:rPr lang="en-US" sz="5300" dirty="0"/>
              <a:t>Stand up, live the story, </a:t>
            </a:r>
            <a:r>
              <a:rPr lang="en-AU" sz="5300" dirty="0"/>
              <a:t/>
            </a:r>
            <a:br>
              <a:rPr lang="en-AU" sz="5300" dirty="0"/>
            </a:br>
            <a:r>
              <a:rPr lang="en-US" sz="5300" dirty="0"/>
              <a:t>To all the world proclaim,</a:t>
            </a:r>
            <a:r>
              <a:rPr lang="en-AU" sz="5300" dirty="0"/>
              <a:t/>
            </a:r>
            <a:br>
              <a:rPr lang="en-AU" sz="5300" dirty="0"/>
            </a:br>
            <a:r>
              <a:rPr lang="en-US" sz="5300" dirty="0"/>
              <a:t>Go out to all creation,</a:t>
            </a:r>
            <a:r>
              <a:rPr lang="en-AU" sz="5300" dirty="0"/>
              <a:t/>
            </a:r>
            <a:br>
              <a:rPr lang="en-AU" sz="5300" dirty="0"/>
            </a:br>
            <a:r>
              <a:rPr lang="en-US" sz="5300" dirty="0"/>
              <a:t>Lighting the fire, fanning the flames.</a:t>
            </a:r>
            <a:r>
              <a:rPr lang="en-AU" dirty="0"/>
              <a:t/>
            </a:r>
            <a:br>
              <a:rPr lang="en-AU" dirty="0"/>
            </a:br>
            <a:endParaRPr lang="en-AU" dirty="0"/>
          </a:p>
        </p:txBody>
      </p:sp>
    </p:spTree>
    <p:extLst>
      <p:ext uri="{BB962C8B-B14F-4D97-AF65-F5344CB8AC3E}">
        <p14:creationId xmlns:p14="http://schemas.microsoft.com/office/powerpoint/2010/main" val="1232596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3199765"/>
            <a:ext cx="10515600" cy="1325563"/>
          </a:xfrm>
        </p:spPr>
        <p:txBody>
          <a:bodyPr>
            <a:normAutofit fontScale="90000"/>
          </a:bodyPr>
          <a:lstStyle/>
          <a:p>
            <a:r>
              <a:rPr lang="en-US" sz="5300" b="1" dirty="0"/>
              <a:t>With our hearts on fire with the love of Jesus,</a:t>
            </a:r>
            <a:r>
              <a:rPr lang="en-AU" sz="5300" dirty="0"/>
              <a:t/>
            </a:r>
            <a:br>
              <a:rPr lang="en-AU" sz="5300" dirty="0"/>
            </a:br>
            <a:r>
              <a:rPr lang="en-US" sz="5300" b="1" dirty="0"/>
              <a:t>Hearts on fire, let’s spread the Word.</a:t>
            </a:r>
            <a:r>
              <a:rPr lang="en-AU" sz="5300" dirty="0"/>
              <a:t/>
            </a:r>
            <a:br>
              <a:rPr lang="en-AU" sz="5300" dirty="0"/>
            </a:br>
            <a:r>
              <a:rPr lang="en-US" sz="5300" b="1" dirty="0"/>
              <a:t>Hearts on fire, feel the Spirit blazing.</a:t>
            </a:r>
            <a:r>
              <a:rPr lang="en-AU" sz="5300" dirty="0"/>
              <a:t/>
            </a:r>
            <a:br>
              <a:rPr lang="en-AU" sz="5300" dirty="0"/>
            </a:br>
            <a:r>
              <a:rPr lang="en-US" sz="5300" b="1" dirty="0"/>
              <a:t>Hearts on fire, </a:t>
            </a:r>
            <a:r>
              <a:rPr lang="en-AU" sz="5300" dirty="0"/>
              <a:t/>
            </a:r>
            <a:br>
              <a:rPr lang="en-AU" sz="5300" dirty="0"/>
            </a:br>
            <a:r>
              <a:rPr lang="en-US" sz="5300" b="1" dirty="0"/>
              <a:t>Called to live the Good News in this land,</a:t>
            </a:r>
            <a:r>
              <a:rPr lang="en-AU" sz="5300" dirty="0"/>
              <a:t/>
            </a:r>
            <a:br>
              <a:rPr lang="en-AU" sz="5300" dirty="0"/>
            </a:br>
            <a:r>
              <a:rPr lang="en-US" sz="5300" b="1" dirty="0"/>
              <a:t>Setting hearts on fire, with our hearts on fire,</a:t>
            </a:r>
            <a:r>
              <a:rPr lang="en-AU" sz="5300" dirty="0"/>
              <a:t/>
            </a:r>
            <a:br>
              <a:rPr lang="en-AU" sz="5300" dirty="0"/>
            </a:br>
            <a:r>
              <a:rPr lang="en-US" sz="5300" b="1" dirty="0"/>
              <a:t>Setting hearts on fire.</a:t>
            </a:r>
            <a:r>
              <a:rPr lang="en-AU" dirty="0"/>
              <a:t/>
            </a:r>
            <a:br>
              <a:rPr lang="en-AU" dirty="0"/>
            </a:br>
            <a:endParaRPr lang="en-AU" dirty="0"/>
          </a:p>
        </p:txBody>
      </p:sp>
    </p:spTree>
    <p:extLst>
      <p:ext uri="{BB962C8B-B14F-4D97-AF65-F5344CB8AC3E}">
        <p14:creationId xmlns:p14="http://schemas.microsoft.com/office/powerpoint/2010/main" val="35168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46120" y="-111761"/>
            <a:ext cx="7787323" cy="1597661"/>
          </a:xfrm>
        </p:spPr>
        <p:txBody>
          <a:bodyPr rtlCol="0">
            <a:noAutofit/>
          </a:bodyPr>
          <a:lstStyle/>
          <a:p>
            <a:pPr>
              <a:defRPr/>
            </a:pPr>
            <a:r>
              <a:rPr lang="en-AU" sz="4000" b="1" dirty="0">
                <a:latin typeface="Tekton Pro Ext" pitchFamily="34" charset="0"/>
              </a:rPr>
              <a:t>Introductory Rite</a:t>
            </a:r>
          </a:p>
        </p:txBody>
      </p:sp>
      <p:sp>
        <p:nvSpPr>
          <p:cNvPr id="38916" name="Rectangle 4"/>
          <p:cNvSpPr>
            <a:spLocks noGrp="1"/>
          </p:cNvSpPr>
          <p:nvPr>
            <p:ph idx="1"/>
          </p:nvPr>
        </p:nvSpPr>
        <p:spPr>
          <a:xfrm>
            <a:off x="432262" y="1075459"/>
            <a:ext cx="11487150" cy="5314950"/>
          </a:xfrm>
        </p:spPr>
        <p:txBody>
          <a:bodyPr rtlCol="0">
            <a:noAutofit/>
          </a:bodyPr>
          <a:lstStyle/>
          <a:p>
            <a:pPr eaLnBrk="1" fontAlgn="auto" hangingPunct="1">
              <a:buFont typeface="Wingdings" pitchFamily="2" charset="2"/>
              <a:buNone/>
              <a:defRPr/>
            </a:pPr>
            <a:r>
              <a:rPr lang="en-AU" sz="5400" b="1" dirty="0" smtClean="0">
                <a:latin typeface="+mj-lt"/>
                <a:ea typeface="Verdana" panose="020B0604030504040204" pitchFamily="34" charset="0"/>
                <a:cs typeface="Verdana" panose="020B0604030504040204" pitchFamily="34" charset="0"/>
              </a:rPr>
              <a:t>Bishop Christopher</a:t>
            </a:r>
            <a:r>
              <a:rPr lang="en-AU" sz="5400" dirty="0" smtClean="0">
                <a:latin typeface="+mj-lt"/>
                <a:ea typeface="Verdana" panose="020B0604030504040204" pitchFamily="34" charset="0"/>
                <a:cs typeface="Verdana" panose="020B0604030504040204" pitchFamily="34" charset="0"/>
              </a:rPr>
              <a:t>: In </a:t>
            </a:r>
            <a:r>
              <a:rPr lang="en-AU" sz="5400" dirty="0">
                <a:latin typeface="+mj-lt"/>
                <a:ea typeface="Verdana" panose="020B0604030504040204" pitchFamily="34" charset="0"/>
                <a:cs typeface="Verdana" panose="020B0604030504040204" pitchFamily="34" charset="0"/>
              </a:rPr>
              <a:t>the name of the </a:t>
            </a:r>
            <a:r>
              <a:rPr lang="en-AU" sz="5400" dirty="0" smtClean="0">
                <a:latin typeface="+mj-lt"/>
                <a:ea typeface="Verdana" panose="020B0604030504040204" pitchFamily="34" charset="0"/>
                <a:cs typeface="Verdana" panose="020B0604030504040204" pitchFamily="34" charset="0"/>
              </a:rPr>
              <a:t>Father, and of the Son and of the </a:t>
            </a:r>
            <a:r>
              <a:rPr lang="en-AU" sz="5400" dirty="0">
                <a:latin typeface="+mj-lt"/>
                <a:ea typeface="Verdana" panose="020B0604030504040204" pitchFamily="34" charset="0"/>
                <a:cs typeface="Verdana" panose="020B0604030504040204" pitchFamily="34" charset="0"/>
              </a:rPr>
              <a:t>H</a:t>
            </a:r>
            <a:r>
              <a:rPr lang="en-AU" sz="5400" dirty="0" smtClean="0">
                <a:latin typeface="+mj-lt"/>
                <a:ea typeface="Verdana" panose="020B0604030504040204" pitchFamily="34" charset="0"/>
                <a:cs typeface="Verdana" panose="020B0604030504040204" pitchFamily="34" charset="0"/>
              </a:rPr>
              <a:t>oly Spirit</a:t>
            </a:r>
            <a:endParaRPr lang="en-AU" sz="5400" dirty="0">
              <a:latin typeface="+mj-lt"/>
              <a:ea typeface="Verdana" panose="020B0604030504040204" pitchFamily="34" charset="0"/>
              <a:cs typeface="Verdana" panose="020B0604030504040204" pitchFamily="34" charset="0"/>
            </a:endParaRPr>
          </a:p>
          <a:p>
            <a:pPr eaLnBrk="1" fontAlgn="auto" hangingPunct="1">
              <a:buFont typeface="Wingdings" pitchFamily="2" charset="2"/>
              <a:buNone/>
              <a:defRPr/>
            </a:pPr>
            <a:r>
              <a:rPr lang="en-AU" sz="5400" b="1" dirty="0" smtClean="0">
                <a:solidFill>
                  <a:schemeClr val="bg1"/>
                </a:solidFill>
                <a:latin typeface="+mj-lt"/>
                <a:ea typeface="Verdana" panose="020B0604030504040204" pitchFamily="34" charset="0"/>
                <a:cs typeface="Verdana" panose="020B0604030504040204" pitchFamily="34" charset="0"/>
              </a:rPr>
              <a:t>All:</a:t>
            </a:r>
            <a:r>
              <a:rPr lang="en-AU" sz="5400" b="1" dirty="0">
                <a:solidFill>
                  <a:schemeClr val="bg1"/>
                </a:solidFill>
                <a:latin typeface="+mj-lt"/>
                <a:ea typeface="Verdana" panose="020B0604030504040204" pitchFamily="34" charset="0"/>
                <a:cs typeface="Verdana" panose="020B0604030504040204" pitchFamily="34" charset="0"/>
              </a:rPr>
              <a:t>		Amen.</a:t>
            </a:r>
          </a:p>
          <a:p>
            <a:pPr eaLnBrk="1" fontAlgn="auto" hangingPunct="1">
              <a:buFont typeface="Wingdings" pitchFamily="2" charset="2"/>
              <a:buNone/>
              <a:defRPr/>
            </a:pPr>
            <a:r>
              <a:rPr lang="en-AU" sz="5400" b="1" dirty="0" smtClean="0">
                <a:latin typeface="+mj-lt"/>
                <a:ea typeface="Verdana" panose="020B0604030504040204" pitchFamily="34" charset="0"/>
                <a:cs typeface="Verdana" panose="020B0604030504040204" pitchFamily="34" charset="0"/>
              </a:rPr>
              <a:t>Bishop Christopher</a:t>
            </a:r>
            <a:r>
              <a:rPr lang="en-AU" sz="5400" dirty="0" smtClean="0">
                <a:latin typeface="+mj-lt"/>
                <a:ea typeface="Verdana" panose="020B0604030504040204" pitchFamily="34" charset="0"/>
                <a:cs typeface="Verdana" panose="020B0604030504040204" pitchFamily="34" charset="0"/>
              </a:rPr>
              <a:t>: The Lord be with you</a:t>
            </a:r>
            <a:endParaRPr lang="en-AU" sz="5400" dirty="0">
              <a:latin typeface="+mj-lt"/>
              <a:ea typeface="Verdana" panose="020B0604030504040204" pitchFamily="34" charset="0"/>
              <a:cs typeface="Verdana" panose="020B0604030504040204" pitchFamily="34" charset="0"/>
            </a:endParaRPr>
          </a:p>
          <a:p>
            <a:pPr eaLnBrk="1" fontAlgn="auto" hangingPunct="1">
              <a:buFont typeface="Wingdings" pitchFamily="2" charset="2"/>
              <a:buNone/>
              <a:defRPr/>
            </a:pPr>
            <a:r>
              <a:rPr lang="en-AU" sz="5400" b="1" dirty="0" smtClean="0">
                <a:solidFill>
                  <a:schemeClr val="bg1"/>
                </a:solidFill>
                <a:latin typeface="+mj-lt"/>
                <a:ea typeface="Verdana" panose="020B0604030504040204" pitchFamily="34" charset="0"/>
                <a:cs typeface="Verdana" panose="020B0604030504040204" pitchFamily="34" charset="0"/>
              </a:rPr>
              <a:t>All:</a:t>
            </a:r>
            <a:r>
              <a:rPr lang="en-AU" sz="5400" b="1" dirty="0">
                <a:solidFill>
                  <a:schemeClr val="bg1"/>
                </a:solidFill>
                <a:latin typeface="+mj-lt"/>
                <a:ea typeface="Verdana" panose="020B0604030504040204" pitchFamily="34" charset="0"/>
                <a:cs typeface="Verdana" panose="020B0604030504040204" pitchFamily="34" charset="0"/>
              </a:rPr>
              <a:t>		And with your spirit.</a:t>
            </a:r>
          </a:p>
        </p:txBody>
      </p:sp>
    </p:spTree>
    <p:extLst>
      <p:ext uri="{BB962C8B-B14F-4D97-AF65-F5344CB8AC3E}">
        <p14:creationId xmlns:p14="http://schemas.microsoft.com/office/powerpoint/2010/main" val="261748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188065"/>
            <a:ext cx="11807190" cy="6435291"/>
          </a:xfrm>
          <a:prstGeom prst="rect">
            <a:avLst/>
          </a:prstGeom>
        </p:spPr>
      </p:pic>
    </p:spTree>
    <p:extLst>
      <p:ext uri="{BB962C8B-B14F-4D97-AF65-F5344CB8AC3E}">
        <p14:creationId xmlns:p14="http://schemas.microsoft.com/office/powerpoint/2010/main" val="895510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1430" y="605790"/>
            <a:ext cx="11832149" cy="5417819"/>
          </a:xfrm>
          <a:prstGeom prst="rect">
            <a:avLst/>
          </a:prstGeom>
        </p:spPr>
      </p:pic>
    </p:spTree>
    <p:extLst>
      <p:ext uri="{BB962C8B-B14F-4D97-AF65-F5344CB8AC3E}">
        <p14:creationId xmlns:p14="http://schemas.microsoft.com/office/powerpoint/2010/main" val="213207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a:t>
            </a:r>
            <a:endParaRPr lang="en-AU" dirty="0"/>
          </a:p>
        </p:txBody>
      </p:sp>
      <p:pic>
        <p:nvPicPr>
          <p:cNvPr id="7" name="Content Placeholder 6"/>
          <p:cNvPicPr>
            <a:picLocks noGrp="1" noChangeAspect="1"/>
          </p:cNvPicPr>
          <p:nvPr>
            <p:ph idx="1"/>
          </p:nvPr>
        </p:nvPicPr>
        <p:blipFill>
          <a:blip r:embed="rId2"/>
          <a:stretch>
            <a:fillRect/>
          </a:stretch>
        </p:blipFill>
        <p:spPr>
          <a:xfrm>
            <a:off x="1571625" y="2458244"/>
            <a:ext cx="9048750" cy="3086100"/>
          </a:xfrm>
          <a:prstGeom prst="rect">
            <a:avLst/>
          </a:prstGeom>
        </p:spPr>
      </p:pic>
    </p:spTree>
    <p:extLst>
      <p:ext uri="{BB962C8B-B14F-4D97-AF65-F5344CB8AC3E}">
        <p14:creationId xmlns:p14="http://schemas.microsoft.com/office/powerpoint/2010/main" val="2066290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2061</Words>
  <Application>Microsoft Office PowerPoint</Application>
  <PresentationFormat>Custom</PresentationFormat>
  <Paragraphs>158</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                        Beginning of Year Staff Mass                                    Going Beyond  Year 12  St Mary’s College Graduation Mass 2017</vt:lpstr>
      <vt:lpstr>We warmly welcome you all here this evening to Nulungu Chapel. We gather together in thanksgiving for our many successes as Year 12 graduating students, and pray that as we continue our lives beyond St Mary’s College, we go forth with listening hearts. Our theme for the Mass is Going Beyond, the same theme as our retreat held at the beginning of the year. During this retreat, we explored how God’s Word compels us to move beyond our own immediate needs and reach out to others, to go beyond the limitations we and others put on us, and strive to excel in all we do. </vt:lpstr>
      <vt:lpstr>Today is a day to acknowledge the times we have stretched ourselves and with faith, gone beyond what we thought was possible, to become the adults God intended us to be. We present our hopes, joys and plans for the future to the Lord. We thank God for all the blessings we have received during our time at St Mary’s College, and ask God to grant us the courage to continue building God’s Kingdom.  </vt:lpstr>
      <vt:lpstr>Our graduating students will process in with our Mass Bishop Christophers Bishop Christopher, Monsignor Paul and Father Marcello.    Please stand for the opening  song, Here I Am to Worship. </vt:lpstr>
      <vt:lpstr>                                            Here I Am to Worship Light of the world You stepped down into darkness Opened my eyes, let me see Beauty that made this heart adore You Hope of a life spent with You   Here I am to worship Here I am to bow down Here I am to say that You're my God You're altogether lovely Altogether worthy Altogether wonderful to me           </vt:lpstr>
      <vt:lpstr>King of all days Oh so highly exalted Glorious in heaven above Humbly You came to the earth You created All for love's sake became poor   Here I am to worship Here I am to bow down Here I am to say that You're my God You're altogether lovely Altogether worthy Altogether wonderful to me  </vt:lpstr>
      <vt:lpstr>Well, I'll never know how much it cost To see my sin upon that cross Well, I'll never know how much it cost To see my sin upon that cross   So, here I am to worship Here I am to bow down Here I am to say that You're my God You're altogether lovely Altogether worthy Altogether wonderful to me </vt:lpstr>
      <vt:lpstr>Introductory Rite</vt:lpstr>
      <vt:lpstr>Welcome</vt:lpstr>
      <vt:lpstr>                                        Penitential Rite  Bishop Christopher: Jesus said, “You are the rock on  which I build my Church.”  As we prepare to go beyond the confines of St Mary’s College as Christ’s presence in the world, let us acknowledge the times when we have not been strong and faithful disciples.  Lord God, you invite us to grow close to you through prayer and sacrament. We ask forgiveness for the times we have broken or damaged our relationship with you.</vt:lpstr>
      <vt:lpstr>Bishop Christopher: Lord have mercy Response: Lord Have Mercy   Lord God, you showed us how to live a life of love. We ask forgiveness for the times we have been hard and lacking in generosity.   Bishop Christopher: Christ have mercy Response: Christ have Mercy </vt:lpstr>
      <vt:lpstr>Lord God, you gift us with the freedom to make wise choices. We ask forgiveness for the times we have chosen to do less than our best, and have not been strong in our service of your world.   Bishop Christopher: Lord have mercy Response: Lord have mercy</vt:lpstr>
      <vt:lpstr>PowerPoint Presentation</vt:lpstr>
      <vt:lpstr>    Opening Prayer:  Bishop Christopher: Let us pray, God our Father, you are the giver of life and love. You invite us to walk in your presence each day and see reflected in others, the face of Christ.  As we come to the end of our time together, may all we have achieved through you, continue to flourish, and build your Kingdom. We ask this through Christ our Lord.  All: Amen. </vt:lpstr>
      <vt:lpstr>First Reading</vt:lpstr>
      <vt:lpstr>Responsorial Psalm: Psalm 39(40):7-10,17   Here am I, Lord; I come to do your will. All: Here am I, Lord; I come to do your will.   You do not ask for sacrifice and offerings, but an open ear. You do not ask for holocaust and victim. Instead, here am I. All: Here am I, Lord; I come to do your will. </vt:lpstr>
      <vt:lpstr>PowerPoint Presentation</vt:lpstr>
      <vt:lpstr> O let there be rejoicing and gladness for all who seek you. Let them ever say: ‘The Lord is great’, who love your saving help.   All: Here am I, Lord; I come to do your will.  </vt:lpstr>
      <vt:lpstr>   Second Reading: A reading from Colossians 3:12-15    You are God’s chosen race, his saints; he loves you, and you should be clothed in sincere compassion, in kindness and humility, gentleness and patience. Bear with one another; forgive each other as soon as a quarrel begins. The Lord has forgiven you; now you must do the same. Over all these clothes, to keep them together and complete them, put on love. And may the peace of Christ reign in your hearts, because it is for this that you were called together as parts of one body. Always be thankful.   The Word of the Lord  All: Thanks be to God  </vt:lpstr>
      <vt:lpstr> Gospel Acclamation:</vt:lpstr>
      <vt:lpstr>   Priest: The Lord be with you  All: And with your spirit.  Priest: A reading from the Holy Gospel according to Matthew.  All: Glory to you, O Lord </vt:lpstr>
      <vt:lpstr>  Gospel:Matthew 28:16-20 Priest:  The eleven disciples went to the hill in Galilee where Jesus had told them to go. When they saw him, they worshipped him, even though some of them doubted. Jesus drew near and said to them, “I have been given all authority in heaven and on earth. Go, then, to all peoples everywhere and make them my disciples: baptise them in the name of the Father, the Son and the Holy Spirit, and teach them to obey everything I have commanded you. And I will be with you always, to the end of the age.     </vt:lpstr>
      <vt:lpstr>This is the Gospel of the Lord  All: Praise to you Lord, Jesus Christ     Please be seated</vt:lpstr>
      <vt:lpstr>Homily</vt:lpstr>
      <vt:lpstr>Prayer of the Faithful</vt:lpstr>
      <vt:lpstr>            For the Holy Catholic Church, for Francis our pope, Christopher our bishop, and all priests, that through word and action they bring forth the Kingdom of God.  Lord hear Us  All: Lord Hear Our Prayer.  For the leaders of the world, that they are moved by the Spirit to work together to promote the good of all, and enact policies that give us a future filled with hope.  Lord hear us  All: Lord Hear Our Prayer.      </vt:lpstr>
      <vt:lpstr>    For the St Mary’s College community, that your Spirit which dwells in Yawaru Country, continues to open the eyes and ears of all to your grace at work in the world, and nurture listening hearts.  Lord hear us All: Lord Hear Our Prayer   </vt:lpstr>
      <vt:lpstr>        For all those who have died, especially our loved ones and classmates who have departed from our school community, may they rest in peace.  Lord hear us All: Lord hear our prayer  Like Mary, we ponder in our hearts our own needs and intentions.  Lord hear us All: Lord hear our prayer  </vt:lpstr>
      <vt:lpstr>Bishop Christopher: </vt:lpstr>
      <vt:lpstr>Procession of Gifts</vt:lpstr>
      <vt:lpstr>PowerPoint Presentation</vt:lpstr>
      <vt:lpstr>PowerPoint Presentation</vt:lpstr>
      <vt:lpstr>PowerPoint Presentation</vt:lpstr>
      <vt:lpstr>Liturgy of the Eucharist</vt:lpstr>
      <vt:lpstr> Prayer over the Gifts:  Bishop Christopher: Grant us Lord, we pray, a sincere respect for your gifts, that through the purifying action of your grace, we may be cleansed by the very mysteries we serve. Through Christ our Lord  All: Amen </vt:lpstr>
      <vt:lpstr>Bishop Christopher : The Lord be with you. All: And with your spirit.  Bishop Christopher : Lift up your hearts. All: We lift them up to the Lord.  Bishop Christopher : Let us give thanks to the Lord our God. All: It is right and just. </vt:lpstr>
      <vt:lpstr>PowerPoint Presentation</vt:lpstr>
      <vt:lpstr>     And so, with Angels and Archangels, with Thrones and Dominions, and with all the hosts and Powers of heaven, we sing the hymn of your glory, as without end we acclaim: </vt:lpstr>
      <vt:lpstr>PowerPoint Presentation</vt:lpstr>
      <vt:lpstr>PowerPoint Presentation</vt:lpstr>
      <vt:lpstr>PowerPoint Presentation</vt:lpstr>
      <vt:lpstr>In a similar way, when supper was ended, he took the chalice and, once more giving thanks, he gave it to his disciples, saying: take this, all of you, and drink from it, for this is the chalice of my blood, the Blood of the new and eternal covenant, which will be poured out for you and for many for the forgiveness of sins. Do this in memory of me.</vt:lpstr>
      <vt:lpstr>PowerPoint Presentation</vt:lpstr>
      <vt:lpstr>PowerPoint Presentation</vt:lpstr>
      <vt:lpstr>Therefore, as we celebrate the memorial of his Death and Resurrection, we offer you, Lord, the Bread of life and the Chalice of salvation, giving thanks that you have held us worthy to be in your presence and minister to you. Humbly we pray that, partaking of the Body and Blood of Christ, we may be gathered into one by the Holy Spirit. Remember, Lord, your Church, spread throughout the world, and bring her to the fullness of charity, together with Francis our Pope, Christopher our Bishop, and all the clergy. </vt:lpstr>
      <vt:lpstr>Remember also our brothers and sisters who have fallen asleep in the hope of the resurrection, and all who have died in your mercy: welcome them into the light of your face. Have mercy on us all, we pray, that with the Blessed Virgin Mary, Joseph her spouse with the blessed Apostles, and all the Saints who have pleased you throughout the ages, we may merit to be coheirs to eternal life, and may praise and glorify you through your Son, Jesus Christ. </vt:lpstr>
      <vt:lpstr>PowerPoint Presentation</vt:lpstr>
      <vt:lpstr>PowerPoint Presentation</vt:lpstr>
      <vt:lpstr>           Our Father:       ‘Aboriginal Our Father’   You are our Father, you live in Heaven.  We talk to you, Father, you are good. (Repeat)   We believe your word Father.  We are your children, give us this bread today.  (Repeat)  We have done wrong, we are sorry.  Teach us Father, all about your word.  (Repeat)   </vt:lpstr>
      <vt:lpstr>        Others have done wrong to us, and we are sorry for them, Father today.  (Repeat)   Stop us from doing wrong, Father.  Save us all from the evil one.  (Repeat)   (Clap)   You are our Father, you live in Heaven.  We talk to you, Father, you are good.  (Repeat) </vt:lpstr>
      <vt:lpstr>PowerPoint Presentation</vt:lpstr>
      <vt:lpstr>PowerPoint Presentation</vt:lpstr>
      <vt:lpstr>PowerPoint Presentation</vt:lpstr>
      <vt:lpstr>PowerPoint Presentation</vt:lpstr>
      <vt:lpstr>   ALL: Lamb of God, you take away the sins of the world, have mercy on us.  Lamb of God, you take away the sins of the world, have mercy on us.  Lamb of God, you take away the sins of the world, grant us peace.            Please kneel or sit    </vt:lpstr>
      <vt:lpstr>          Bishop Christopher : Behold the Lamb of God, behold him who takes away the sins of the world. Blessed are those called to the supper of the Lamb.   All: Lord I am not worthy that you should enter under my roof, but only say the word and my soul shall be healed.   </vt:lpstr>
      <vt:lpstr>PowerPoint Presentation</vt:lpstr>
      <vt:lpstr>       Hail Mary, Gentle Woman   Hail Mary, full of grace, the Lord is with you Blessed are you among women  And blessed is the fruit of your womb, Jesus Holy Mary, mother of God, pray for us sinners Now, and at the hour of death, Amen   </vt:lpstr>
      <vt:lpstr>Gentle Woman, quiet light Morning Star, so strong and bright Gentle mother, peaceful dove Teach us wisdom, teach us love   You were chosen by the Father You were chosen for the Son You were chosen from all women And for woman, shining one </vt:lpstr>
      <vt:lpstr>Gentle Woman, quiet light Morning Star, so strong and bright Gentle mother, peaceful dove Teach us wisdom, teach us love  Blessed are you among women Blessed in turn all women too Blessed they with peaceful spirits Blessed they with gentle hearts </vt:lpstr>
      <vt:lpstr>Gentle Woman, quiet light Morning Star, so strong and bright Gentle mother, peaceful dove Teach us wisdom, teach us love   </vt:lpstr>
      <vt:lpstr>This World is Yours – J. Dresden </vt:lpstr>
      <vt:lpstr>Prayer After Communion  Bishop Christopher :Grant O Lord, we pray, that, benefiting from participating in heavenly things, we may be helped by what you give in this present age and prepared for the gifts that are eternal.  Through Christ our Lord  All: Amen</vt:lpstr>
      <vt:lpstr>Communion Reflection: This evening marks for us an ending, but also a new beginning. We tell that story of ending and beginning now using the Easter light, the symbol of Christ, the Alpha and the Omega, the beginning and the end.   </vt:lpstr>
      <vt:lpstr>On behalf of the staff of the school, I offer you the light of Wisdom. As you go beyond, carry this light from this place to a world that stands in need of wisdom; a world that faces decisions and choices never dreamed of in times past. Remember that everything you learned in school was learnt in the company of others. Be open to the learning that is ahead of you. May you be a light of wisdom for others. May you grow in a wisdom that will inspire you to find the good and the true, as you travel the road ahead.  </vt:lpstr>
      <vt:lpstr>On behalf of all families gathered here this evening I offer you the light of love. This is a light we lit for you a long time ago. It is the light you depended on in those early days, the light you ran to when things went wrong. The light that was left on for you because you were afraid of the dark. This is the light that waited up for you if you were late home…and the light that was always there even though sometimes, just sometimes, you wish it wasn’t! As you go beyond, carry this light of love into a world where real love is rare and precious. Use it to light the path of your own search to love and be loved. And when you find that the light is flickering, blown about by the troubles of life, remember that there will always be a light burning for you in that place called home. </vt:lpstr>
      <vt:lpstr>On behalf of the School Board of St Mary’s College I offer you the light of faith. When you were a baby someone held this light for you and named you as a child of God. Over the years this flame has been fuelled by the example of those around you. Now you must carry that light for yourself. You will not find it an easy task; there may be a price to pay. The flame will flicker, it may even be extinguished for a time. But the most important thing about the flame of faith, is that it is not yours alone. A lone flame cannot pierce the darkness, but many flames together can cast a great light. As you go beyond, we urge you to be part of the Christian community wherever you find it. Be as God called you to be. As the stars in the night, as the sun in the sky. A source of light for all you will meet on the way. Be a light for the world. </vt:lpstr>
      <vt:lpstr>On behalf of all remaining St Mary’s College students, I offer you the light of memory. When you are in Year 7 as I am, you Year 12 students seem very old and very big. Five or six years ago seems a very long time. I will leave school in the year 2022. Where will you be then? Days pass by, and for you now, school days are over. Carry the light of those days with you. When you meet, tell again the stories of those years in the classroom and on the playing field. Remember the victories and the disappointments, the lost locker key, the exam success and perhaps the cooling off time outside the Principal’s office. We ask you to remember us who will continue the story of the school to the end of the year 2022 and beyond. Remember us, we will remember you! </vt:lpstr>
      <vt:lpstr>I now invite all remaining Year 12  students to join  with your fellow graduates at the front of the altar.  It is a tradition at St Mary’s for those who are leaving  to be given a special blessing by the College  community.  I invite Bishop Christopher to lead the congregation  in the blessing.  Please stand and raise your hands  over the  St Mary’s College Graduation Class of 2017.</vt:lpstr>
      <vt:lpstr>Blessing Song   May the blessing of God be upon you, the blessing of the Father and the Son, And may the Spirit of God, the Spirit of love, be with you all your days.        </vt:lpstr>
      <vt:lpstr>May God the Father, From whom every family takes its name, Give you the power through His Spirit For your hidden self to grow strong. And may Jesus, the Son, live in your heart Through faith and then, planted in love And built on love, May you be filled with the fullness of God. </vt:lpstr>
      <vt:lpstr>May the blessing of God be upon you, the blessing of the Father and the Son, And may the Spirit of God, the Spirit of love, be with you all your days.</vt:lpstr>
      <vt:lpstr>Concluding Rite</vt:lpstr>
      <vt:lpstr>    Recessional Hymn                                         Hearts on Fire  We come from Ancient Dreamtime, From the bush or by the sea,  We come from a thousand city streets. We are the rich &amp; lowly,  We are the poor and strong We come to share this moment, Gathering here, singing one song.         </vt:lpstr>
      <vt:lpstr>With our hearts on fire with the love of Jesus, Hearts on fire, let’s spread the Word. Hearts on fire, feel the Spirit blazing. Hearts on fire,  Called to live the Good News in this land, Setting hearts on fire, with our hearts on fire, Setting hearts on fire. </vt:lpstr>
      <vt:lpstr>We long to live in freedom, we yearn for unity. We dream of justice, joy and peace Spirit, fill us with your power. Jesus, help us live your call. O Creator, give us wisdom, So we will be Good News for all. </vt:lpstr>
      <vt:lpstr>With our hearts on fire with the love of Jesus, Hearts on fire, let’s spread the Word. Hearts on fire, feel the Spirit blazing. Hearts on fire,  Called to live the Good News in this land, Setting hearts on fire, with our hearts on fire, Setting hearts on fire. </vt:lpstr>
      <vt:lpstr>We are the voice of Jesus,  We are his heart &amp; hands, We are his body in our land. Stand up, live the story,  To all the world proclaim, Go out to all creation, Lighting the fire, fanning the flames. </vt:lpstr>
      <vt:lpstr>With our hearts on fire with the love of Jesus, Hearts on fire, let’s spread the Word. Hearts on fire, feel the Spirit blazing. Hearts on fire,  Called to live the Good News in this land, Setting hearts on fire, with our hearts on fire, Setting hearts on fire. </vt:lpstr>
      <vt:lpstr>PowerPoint Presentation</vt:lpstr>
      <vt:lpstr>PowerPoint Presentation</vt:lpstr>
    </vt:vector>
  </TitlesOfParts>
  <Company>CEOWA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Parish Mass</dc:title>
  <dc:creator>jans.diana</dc:creator>
  <cp:lastModifiedBy>Joanne Harris</cp:lastModifiedBy>
  <cp:revision>80</cp:revision>
  <dcterms:created xsi:type="dcterms:W3CDTF">2017-02-12T09:17:48Z</dcterms:created>
  <dcterms:modified xsi:type="dcterms:W3CDTF">2017-11-27T08:20:53Z</dcterms:modified>
</cp:coreProperties>
</file>