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9" r:id="rId4"/>
    <p:sldId id="257" r:id="rId5"/>
    <p:sldId id="264" r:id="rId6"/>
    <p:sldId id="268" r:id="rId7"/>
    <p:sldId id="265" r:id="rId8"/>
    <p:sldId id="270"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3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E144568-DAEB-49B9-8089-88A2FF4AB70C}" type="datetimeFigureOut">
              <a:rPr lang="en-AU" smtClean="0"/>
              <a:t>20/03/2016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879CC76-27DF-4B1E-A191-8EC7199926F6}" type="slidenum">
              <a:rPr lang="en-AU" smtClean="0"/>
              <a:t>‹#›</a:t>
            </a:fld>
            <a:endParaRPr lang="en-AU"/>
          </a:p>
        </p:txBody>
      </p:sp>
    </p:spTree>
    <p:extLst>
      <p:ext uri="{BB962C8B-B14F-4D97-AF65-F5344CB8AC3E}">
        <p14:creationId xmlns:p14="http://schemas.microsoft.com/office/powerpoint/2010/main" val="399221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E144568-DAEB-49B9-8089-88A2FF4AB70C}" type="datetimeFigureOut">
              <a:rPr lang="en-AU" smtClean="0"/>
              <a:t>20/03/2016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879CC76-27DF-4B1E-A191-8EC7199926F6}" type="slidenum">
              <a:rPr lang="en-AU" smtClean="0"/>
              <a:t>‹#›</a:t>
            </a:fld>
            <a:endParaRPr lang="en-AU"/>
          </a:p>
        </p:txBody>
      </p:sp>
    </p:spTree>
    <p:extLst>
      <p:ext uri="{BB962C8B-B14F-4D97-AF65-F5344CB8AC3E}">
        <p14:creationId xmlns:p14="http://schemas.microsoft.com/office/powerpoint/2010/main" val="86006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E144568-DAEB-49B9-8089-88A2FF4AB70C}" type="datetimeFigureOut">
              <a:rPr lang="en-AU" smtClean="0"/>
              <a:t>20/03/2016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879CC76-27DF-4B1E-A191-8EC7199926F6}" type="slidenum">
              <a:rPr lang="en-AU" smtClean="0"/>
              <a:t>‹#›</a:t>
            </a:fld>
            <a:endParaRPr lang="en-AU"/>
          </a:p>
        </p:txBody>
      </p:sp>
    </p:spTree>
    <p:extLst>
      <p:ext uri="{BB962C8B-B14F-4D97-AF65-F5344CB8AC3E}">
        <p14:creationId xmlns:p14="http://schemas.microsoft.com/office/powerpoint/2010/main" val="13939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E144568-DAEB-49B9-8089-88A2FF4AB70C}" type="datetimeFigureOut">
              <a:rPr lang="en-AU" smtClean="0"/>
              <a:t>20/03/2016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879CC76-27DF-4B1E-A191-8EC7199926F6}" type="slidenum">
              <a:rPr lang="en-AU" smtClean="0"/>
              <a:t>‹#›</a:t>
            </a:fld>
            <a:endParaRPr lang="en-AU"/>
          </a:p>
        </p:txBody>
      </p:sp>
    </p:spTree>
    <p:extLst>
      <p:ext uri="{BB962C8B-B14F-4D97-AF65-F5344CB8AC3E}">
        <p14:creationId xmlns:p14="http://schemas.microsoft.com/office/powerpoint/2010/main" val="225891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44568-DAEB-49B9-8089-88A2FF4AB70C}" type="datetimeFigureOut">
              <a:rPr lang="en-AU" smtClean="0"/>
              <a:t>20/03/2016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879CC76-27DF-4B1E-A191-8EC7199926F6}" type="slidenum">
              <a:rPr lang="en-AU" smtClean="0"/>
              <a:t>‹#›</a:t>
            </a:fld>
            <a:endParaRPr lang="en-AU"/>
          </a:p>
        </p:txBody>
      </p:sp>
    </p:spTree>
    <p:extLst>
      <p:ext uri="{BB962C8B-B14F-4D97-AF65-F5344CB8AC3E}">
        <p14:creationId xmlns:p14="http://schemas.microsoft.com/office/powerpoint/2010/main" val="190618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E144568-DAEB-49B9-8089-88A2FF4AB70C}" type="datetimeFigureOut">
              <a:rPr lang="en-AU" smtClean="0"/>
              <a:t>20/03/2016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879CC76-27DF-4B1E-A191-8EC7199926F6}" type="slidenum">
              <a:rPr lang="en-AU" smtClean="0"/>
              <a:t>‹#›</a:t>
            </a:fld>
            <a:endParaRPr lang="en-AU"/>
          </a:p>
        </p:txBody>
      </p:sp>
    </p:spTree>
    <p:extLst>
      <p:ext uri="{BB962C8B-B14F-4D97-AF65-F5344CB8AC3E}">
        <p14:creationId xmlns:p14="http://schemas.microsoft.com/office/powerpoint/2010/main" val="176593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E144568-DAEB-49B9-8089-88A2FF4AB70C}" type="datetimeFigureOut">
              <a:rPr lang="en-AU" smtClean="0"/>
              <a:t>20/03/2016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879CC76-27DF-4B1E-A191-8EC7199926F6}" type="slidenum">
              <a:rPr lang="en-AU" smtClean="0"/>
              <a:t>‹#›</a:t>
            </a:fld>
            <a:endParaRPr lang="en-AU"/>
          </a:p>
        </p:txBody>
      </p:sp>
    </p:spTree>
    <p:extLst>
      <p:ext uri="{BB962C8B-B14F-4D97-AF65-F5344CB8AC3E}">
        <p14:creationId xmlns:p14="http://schemas.microsoft.com/office/powerpoint/2010/main" val="191258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E144568-DAEB-49B9-8089-88A2FF4AB70C}" type="datetimeFigureOut">
              <a:rPr lang="en-AU" smtClean="0"/>
              <a:t>20/03/2016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879CC76-27DF-4B1E-A191-8EC7199926F6}" type="slidenum">
              <a:rPr lang="en-AU" smtClean="0"/>
              <a:t>‹#›</a:t>
            </a:fld>
            <a:endParaRPr lang="en-AU"/>
          </a:p>
        </p:txBody>
      </p:sp>
    </p:spTree>
    <p:extLst>
      <p:ext uri="{BB962C8B-B14F-4D97-AF65-F5344CB8AC3E}">
        <p14:creationId xmlns:p14="http://schemas.microsoft.com/office/powerpoint/2010/main" val="151629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44568-DAEB-49B9-8089-88A2FF4AB70C}" type="datetimeFigureOut">
              <a:rPr lang="en-AU" smtClean="0"/>
              <a:t>20/03/2016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879CC76-27DF-4B1E-A191-8EC7199926F6}" type="slidenum">
              <a:rPr lang="en-AU" smtClean="0"/>
              <a:t>‹#›</a:t>
            </a:fld>
            <a:endParaRPr lang="en-AU"/>
          </a:p>
        </p:txBody>
      </p:sp>
    </p:spTree>
    <p:extLst>
      <p:ext uri="{BB962C8B-B14F-4D97-AF65-F5344CB8AC3E}">
        <p14:creationId xmlns:p14="http://schemas.microsoft.com/office/powerpoint/2010/main" val="275471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44568-DAEB-49B9-8089-88A2FF4AB70C}" type="datetimeFigureOut">
              <a:rPr lang="en-AU" smtClean="0"/>
              <a:t>20/03/2016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879CC76-27DF-4B1E-A191-8EC7199926F6}" type="slidenum">
              <a:rPr lang="en-AU" smtClean="0"/>
              <a:t>‹#›</a:t>
            </a:fld>
            <a:endParaRPr lang="en-AU"/>
          </a:p>
        </p:txBody>
      </p:sp>
    </p:spTree>
    <p:extLst>
      <p:ext uri="{BB962C8B-B14F-4D97-AF65-F5344CB8AC3E}">
        <p14:creationId xmlns:p14="http://schemas.microsoft.com/office/powerpoint/2010/main" val="595825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44568-DAEB-49B9-8089-88A2FF4AB70C}" type="datetimeFigureOut">
              <a:rPr lang="en-AU" smtClean="0"/>
              <a:t>20/03/2016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879CC76-27DF-4B1E-A191-8EC7199926F6}" type="slidenum">
              <a:rPr lang="en-AU" smtClean="0"/>
              <a:t>‹#›</a:t>
            </a:fld>
            <a:endParaRPr lang="en-AU"/>
          </a:p>
        </p:txBody>
      </p:sp>
    </p:spTree>
    <p:extLst>
      <p:ext uri="{BB962C8B-B14F-4D97-AF65-F5344CB8AC3E}">
        <p14:creationId xmlns:p14="http://schemas.microsoft.com/office/powerpoint/2010/main" val="402586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44568-DAEB-49B9-8089-88A2FF4AB70C}" type="datetimeFigureOut">
              <a:rPr lang="en-AU" smtClean="0"/>
              <a:t>20/03/2016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9CC76-27DF-4B1E-A191-8EC7199926F6}" type="slidenum">
              <a:rPr lang="en-AU" smtClean="0"/>
              <a:t>‹#›</a:t>
            </a:fld>
            <a:endParaRPr lang="en-AU"/>
          </a:p>
        </p:txBody>
      </p:sp>
    </p:spTree>
    <p:extLst>
      <p:ext uri="{BB962C8B-B14F-4D97-AF65-F5344CB8AC3E}">
        <p14:creationId xmlns:p14="http://schemas.microsoft.com/office/powerpoint/2010/main" val="200620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dirty="0"/>
              <a:t>Jesus Washes the Disciples’ Feet</a:t>
            </a:r>
            <a:r>
              <a:rPr lang="en-AU" dirty="0"/>
              <a:t/>
            </a:r>
            <a:br>
              <a:rPr lang="en-AU" dirty="0"/>
            </a:br>
            <a:endParaRPr lang="en-AU" dirty="0"/>
          </a:p>
        </p:txBody>
      </p:sp>
      <p:sp>
        <p:nvSpPr>
          <p:cNvPr id="5" name="Content Placeholder 4"/>
          <p:cNvSpPr>
            <a:spLocks noGrp="1"/>
          </p:cNvSpPr>
          <p:nvPr>
            <p:ph idx="1"/>
          </p:nvPr>
        </p:nvSpPr>
        <p:spPr/>
        <p:txBody>
          <a:bodyPr/>
          <a:lstStyle/>
          <a:p>
            <a:endParaRPr lang="en-AU" dirty="0"/>
          </a:p>
        </p:txBody>
      </p:sp>
      <p:pic>
        <p:nvPicPr>
          <p:cNvPr id="1026" name="Picture 2" descr="C:\Users\djans\Desktop\All Diana\Photos\Jerusalem Day 1-10\171CANON\Upper Room\IMG_73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8748464"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898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656184"/>
          </a:xfrm>
        </p:spPr>
        <p:txBody>
          <a:bodyPr>
            <a:noAutofit/>
          </a:bodyPr>
          <a:lstStyle/>
          <a:p>
            <a:pPr algn="l"/>
            <a:r>
              <a:rPr lang="en-AU" sz="2400" baseline="30000" dirty="0" smtClean="0"/>
              <a:t> </a:t>
            </a:r>
            <a:r>
              <a:rPr lang="en-AU" sz="2400" dirty="0"/>
              <a:t>If you know these things, you are blessed if you do them. </a:t>
            </a:r>
            <a:r>
              <a:rPr lang="en-AU" sz="2400" baseline="30000" dirty="0" smtClean="0"/>
              <a:t> </a:t>
            </a:r>
            <a:r>
              <a:rPr lang="en-AU" sz="2400" dirty="0"/>
              <a:t>I am not speaking of all of you; I know whom I have chosen. But it is </a:t>
            </a:r>
            <a:r>
              <a:rPr lang="en-AU" sz="2400"/>
              <a:t>to </a:t>
            </a:r>
            <a:r>
              <a:rPr lang="en-AU" sz="2400" smtClean="0"/>
              <a:t>fulfil </a:t>
            </a:r>
            <a:r>
              <a:rPr lang="en-AU" sz="2400" dirty="0"/>
              <a:t>the scripture, ‘The one who ate my </a:t>
            </a:r>
            <a:r>
              <a:rPr lang="en-AU" sz="2400" dirty="0" smtClean="0"/>
              <a:t>bread</a:t>
            </a:r>
            <a:r>
              <a:rPr lang="en-AU" sz="2400" baseline="30000" dirty="0"/>
              <a:t> </a:t>
            </a:r>
            <a:r>
              <a:rPr lang="en-AU" sz="2400" dirty="0" smtClean="0"/>
              <a:t>has </a:t>
            </a:r>
            <a:r>
              <a:rPr lang="en-AU" sz="2400" dirty="0"/>
              <a:t>lifted his heel against me.’ </a:t>
            </a:r>
            <a:br>
              <a:rPr lang="en-AU" sz="2400" dirty="0"/>
            </a:br>
            <a:endParaRPr lang="en-AU" sz="2400" dirty="0"/>
          </a:p>
        </p:txBody>
      </p:sp>
      <p:sp>
        <p:nvSpPr>
          <p:cNvPr id="5" name="Content Placeholder 4"/>
          <p:cNvSpPr>
            <a:spLocks noGrp="1"/>
          </p:cNvSpPr>
          <p:nvPr>
            <p:ph idx="1"/>
          </p:nvPr>
        </p:nvSpPr>
        <p:spPr/>
        <p:txBody>
          <a:bodyPr/>
          <a:lstStyle/>
          <a:p>
            <a:endParaRPr lang="en-AU" dirty="0"/>
          </a:p>
        </p:txBody>
      </p:sp>
      <p:pic>
        <p:nvPicPr>
          <p:cNvPr id="2050" name="Picture 2" descr="C:\Users\djans\Desktop\All Diana\Photos\Jerusalem 4\Romanian Iconographic church\IMG_11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800"/>
            <a:ext cx="9144000"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921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94122"/>
          </a:xfrm>
        </p:spPr>
        <p:txBody>
          <a:bodyPr>
            <a:noAutofit/>
          </a:bodyPr>
          <a:lstStyle/>
          <a:p>
            <a:pPr algn="l"/>
            <a:r>
              <a:rPr lang="en-AU" sz="2400" dirty="0"/>
              <a:t>Now before the festival of the Passover, Jesus knew that his hour had come to depart from this world and go to the Father. </a:t>
            </a:r>
          </a:p>
        </p:txBody>
      </p:sp>
      <p:sp>
        <p:nvSpPr>
          <p:cNvPr id="5" name="Content Placeholder 4"/>
          <p:cNvSpPr>
            <a:spLocks noGrp="1"/>
          </p:cNvSpPr>
          <p:nvPr>
            <p:ph idx="1"/>
          </p:nvPr>
        </p:nvSpPr>
        <p:spPr>
          <a:xfrm>
            <a:off x="457200" y="2348880"/>
            <a:ext cx="8229600" cy="3777283"/>
          </a:xfrm>
        </p:spPr>
        <p:txBody>
          <a:bodyPr/>
          <a:lstStyle/>
          <a:p>
            <a:endParaRPr lang="en-AU" dirty="0"/>
          </a:p>
        </p:txBody>
      </p:sp>
      <p:pic>
        <p:nvPicPr>
          <p:cNvPr id="2050" name="Picture 2" descr="C:\Users\djans\Desktop\All Diana\Photos\Jerusalem Day 1-10\171CANON\Upper Room\IMG_73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12776"/>
            <a:ext cx="828092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65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AU" sz="2400" dirty="0"/>
              <a:t>Having loved his own who were in the world, he loved them to the end. </a:t>
            </a:r>
            <a:r>
              <a:rPr lang="en-AU" sz="2400" baseline="30000" dirty="0"/>
              <a:t> </a:t>
            </a:r>
            <a:r>
              <a:rPr lang="en-AU" sz="2400" dirty="0"/>
              <a:t>The devil had already put it into the heart of Judas son of Simon Iscariot to betray him.</a:t>
            </a:r>
          </a:p>
        </p:txBody>
      </p:sp>
      <p:sp>
        <p:nvSpPr>
          <p:cNvPr id="3" name="Content Placeholder 2"/>
          <p:cNvSpPr>
            <a:spLocks noGrp="1"/>
          </p:cNvSpPr>
          <p:nvPr>
            <p:ph idx="1"/>
          </p:nvPr>
        </p:nvSpPr>
        <p:spPr/>
        <p:txBody>
          <a:bodyPr/>
          <a:lstStyle/>
          <a:p>
            <a:endParaRPr lang="en-AU" dirty="0"/>
          </a:p>
        </p:txBody>
      </p:sp>
      <p:pic>
        <p:nvPicPr>
          <p:cNvPr id="3074" name="Picture 2" descr="C:\Users\djans\Desktop\All Diana\Photos\Jerusalem Day 1-10\171CANON\Upper Room\IMG_73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12776"/>
            <a:ext cx="8496944" cy="50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239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930226"/>
          </a:xfrm>
        </p:spPr>
        <p:txBody>
          <a:bodyPr>
            <a:noAutofit/>
          </a:bodyPr>
          <a:lstStyle/>
          <a:p>
            <a:pPr algn="l"/>
            <a:r>
              <a:rPr lang="en-AU" sz="2400" dirty="0"/>
              <a:t>And during supper </a:t>
            </a:r>
            <a:r>
              <a:rPr lang="en-AU" sz="2400" baseline="30000" dirty="0" smtClean="0"/>
              <a:t> </a:t>
            </a:r>
            <a:r>
              <a:rPr lang="en-AU" sz="2400" dirty="0"/>
              <a:t>Jesus, knowing that the Father had given all things into his hands, and that he had come from God and was going to God, </a:t>
            </a:r>
            <a:r>
              <a:rPr lang="en-AU" sz="2400" dirty="0" smtClean="0"/>
              <a:t>got </a:t>
            </a:r>
            <a:r>
              <a:rPr lang="en-AU" sz="2400" dirty="0"/>
              <a:t>up from the table</a:t>
            </a:r>
            <a:r>
              <a:rPr lang="en-AU" sz="2400" dirty="0" smtClean="0"/>
              <a:t>,</a:t>
            </a:r>
            <a:r>
              <a:rPr lang="en-AU" sz="2400" baseline="30000" dirty="0" smtClean="0"/>
              <a:t> </a:t>
            </a:r>
            <a:r>
              <a:rPr lang="en-AU" sz="2400" dirty="0" smtClean="0"/>
              <a:t>took </a:t>
            </a:r>
            <a:r>
              <a:rPr lang="en-AU" sz="2400" dirty="0"/>
              <a:t>off his outer robe, and tied a towel around himself. </a:t>
            </a:r>
            <a:r>
              <a:rPr lang="en-AU" sz="2400" dirty="0" smtClean="0"/>
              <a:t>Then </a:t>
            </a:r>
            <a:r>
              <a:rPr lang="en-AU" sz="2400" dirty="0"/>
              <a:t>he poured water into a basin and began to wash the disciples’ feet and to wipe them with the towel that was tied around him. </a:t>
            </a:r>
            <a:r>
              <a:rPr lang="en-AU" sz="2400" baseline="30000" dirty="0" smtClean="0"/>
              <a:t> </a:t>
            </a:r>
            <a:endParaRPr lang="en-AU" sz="2400" dirty="0"/>
          </a:p>
        </p:txBody>
      </p:sp>
      <p:pic>
        <p:nvPicPr>
          <p:cNvPr id="6" name="Content Placeholder 5" descr="feetwashing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71800" y="2459153"/>
            <a:ext cx="3456384" cy="410543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956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58218"/>
          </a:xfrm>
        </p:spPr>
        <p:txBody>
          <a:bodyPr>
            <a:noAutofit/>
          </a:bodyPr>
          <a:lstStyle/>
          <a:p>
            <a:pPr algn="l"/>
            <a:r>
              <a:rPr lang="en-AU" sz="2400" dirty="0"/>
              <a:t>He came to Simon Peter, who said to him, “Lord, are you going to wash my feet?” </a:t>
            </a:r>
            <a:r>
              <a:rPr lang="en-AU" sz="2400" baseline="30000" dirty="0" smtClean="0"/>
              <a:t> </a:t>
            </a:r>
            <a:r>
              <a:rPr lang="en-AU" sz="2400" dirty="0"/>
              <a:t>Jesus answered, “You do not know now what I am doing, but later you will understand.” </a:t>
            </a:r>
            <a:r>
              <a:rPr lang="en-AU" sz="2400" baseline="30000" dirty="0" smtClean="0"/>
              <a:t> </a:t>
            </a:r>
            <a:r>
              <a:rPr lang="en-AU" sz="2400" dirty="0"/>
              <a:t>Peter said to him, “You will never wash my feet.” Jesus answered, “Unless I wash you, you have no share with me</a:t>
            </a:r>
            <a:r>
              <a:rPr lang="en-AU" sz="2400" dirty="0" smtClean="0"/>
              <a:t>.”</a:t>
            </a:r>
            <a:endParaRPr lang="en-AU"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813690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238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Autofit/>
          </a:bodyPr>
          <a:lstStyle/>
          <a:p>
            <a:pPr algn="l"/>
            <a:r>
              <a:rPr lang="en-AU" sz="2400" dirty="0" smtClean="0"/>
              <a:t>Simon Peter said to him, “Lord, not my feet only but also my hands and my head!” </a:t>
            </a:r>
            <a:r>
              <a:rPr lang="en-AU" sz="2400" baseline="30000" dirty="0" smtClean="0"/>
              <a:t> </a:t>
            </a:r>
            <a:r>
              <a:rPr lang="en-AU" sz="2400" dirty="0" smtClean="0"/>
              <a:t>Jesus said to him, “One who has bathed does not need to wash, except for the feet,</a:t>
            </a:r>
            <a:r>
              <a:rPr lang="en-AU" sz="2400" baseline="30000" dirty="0" smtClean="0"/>
              <a:t> </a:t>
            </a:r>
            <a:r>
              <a:rPr lang="en-AU" sz="2400" dirty="0" smtClean="0"/>
              <a:t>but is entirely clean. And you</a:t>
            </a:r>
            <a:r>
              <a:rPr lang="en-AU" sz="2400" baseline="30000" dirty="0" smtClean="0"/>
              <a:t> </a:t>
            </a:r>
            <a:r>
              <a:rPr lang="en-AU" sz="2400" dirty="0" smtClean="0"/>
              <a:t>are clean, though not all of you.” For he knew who was to betray him; for this reason he said, “Not all of you are clean.”</a:t>
            </a:r>
            <a:br>
              <a:rPr lang="en-AU" sz="2400" dirty="0" smtClean="0"/>
            </a:br>
            <a:endParaRPr lang="en-AU" sz="2400" dirty="0"/>
          </a:p>
        </p:txBody>
      </p:sp>
      <p:sp>
        <p:nvSpPr>
          <p:cNvPr id="3" name="Content Placeholder 2"/>
          <p:cNvSpPr>
            <a:spLocks noGrp="1"/>
          </p:cNvSpPr>
          <p:nvPr>
            <p:ph idx="1"/>
          </p:nvPr>
        </p:nvSpPr>
        <p:spPr/>
        <p:txBody>
          <a:bodyPr/>
          <a:lstStyle/>
          <a:p>
            <a:endParaRPr lang="en-A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92896"/>
            <a:ext cx="7128792" cy="3881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111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8686800" cy="3154362"/>
          </a:xfrm>
        </p:spPr>
        <p:txBody>
          <a:bodyPr>
            <a:noAutofit/>
          </a:bodyPr>
          <a:lstStyle/>
          <a:p>
            <a:pPr algn="l"/>
            <a:r>
              <a:rPr lang="en-AU" sz="2400" dirty="0" smtClean="0"/>
              <a:t>After </a:t>
            </a:r>
            <a:r>
              <a:rPr lang="en-AU" sz="2400" dirty="0"/>
              <a:t>he had washed their feet</a:t>
            </a:r>
            <a:r>
              <a:rPr lang="en-AU" sz="2400" dirty="0" smtClean="0"/>
              <a:t>,</a:t>
            </a:r>
            <a:br>
              <a:rPr lang="en-AU" sz="2400" dirty="0" smtClean="0"/>
            </a:br>
            <a:r>
              <a:rPr lang="en-AU" sz="2400" dirty="0" smtClean="0"/>
              <a:t>had </a:t>
            </a:r>
            <a:r>
              <a:rPr lang="en-AU" sz="2400" dirty="0"/>
              <a:t>put on his robe, and had </a:t>
            </a:r>
            <a:r>
              <a:rPr lang="en-AU" sz="2400" dirty="0" smtClean="0"/>
              <a:t/>
            </a:r>
            <a:br>
              <a:rPr lang="en-AU" sz="2400" dirty="0" smtClean="0"/>
            </a:br>
            <a:r>
              <a:rPr lang="en-AU" sz="2400" dirty="0" smtClean="0"/>
              <a:t>returned </a:t>
            </a:r>
            <a:r>
              <a:rPr lang="en-AU" sz="2400" dirty="0"/>
              <a:t>to the table, he </a:t>
            </a:r>
            <a:r>
              <a:rPr lang="en-AU" sz="2400" dirty="0" smtClean="0"/>
              <a:t>said</a:t>
            </a:r>
            <a:br>
              <a:rPr lang="en-AU" sz="2400" dirty="0" smtClean="0"/>
            </a:br>
            <a:r>
              <a:rPr lang="en-AU" sz="2400" dirty="0" smtClean="0"/>
              <a:t>to </a:t>
            </a:r>
            <a:r>
              <a:rPr lang="en-AU" sz="2400" dirty="0"/>
              <a:t>them, “Do you know what </a:t>
            </a:r>
            <a:br>
              <a:rPr lang="en-AU" sz="2400" dirty="0"/>
            </a:br>
            <a:r>
              <a:rPr lang="en-AU" sz="2400" dirty="0" smtClean="0"/>
              <a:t>I </a:t>
            </a:r>
            <a:r>
              <a:rPr lang="en-AU" sz="2400" dirty="0"/>
              <a:t>have done to you? </a:t>
            </a:r>
            <a:r>
              <a:rPr lang="en-AU" sz="2400" baseline="30000" dirty="0" smtClean="0"/>
              <a:t> </a:t>
            </a:r>
            <a:r>
              <a:rPr lang="en-AU" sz="2400" dirty="0"/>
              <a:t>You call </a:t>
            </a:r>
            <a:r>
              <a:rPr lang="en-AU" sz="2400" dirty="0" smtClean="0"/>
              <a:t/>
            </a:r>
            <a:br>
              <a:rPr lang="en-AU" sz="2400" dirty="0" smtClean="0"/>
            </a:br>
            <a:r>
              <a:rPr lang="en-AU" sz="2400" dirty="0" smtClean="0"/>
              <a:t>me </a:t>
            </a:r>
            <a:r>
              <a:rPr lang="en-AU" sz="2400" dirty="0"/>
              <a:t>Teacher and Lord</a:t>
            </a:r>
            <a:r>
              <a:rPr lang="en-AU" sz="2400" dirty="0" smtClean="0"/>
              <a:t>—</a:t>
            </a:r>
            <a:br>
              <a:rPr lang="en-AU" sz="2400" dirty="0" smtClean="0"/>
            </a:br>
            <a:r>
              <a:rPr lang="en-AU" sz="2400" dirty="0" smtClean="0"/>
              <a:t>and </a:t>
            </a:r>
            <a:r>
              <a:rPr lang="en-AU" sz="2400" dirty="0"/>
              <a:t>you are right, for that is </a:t>
            </a:r>
            <a:r>
              <a:rPr lang="en-AU" sz="2400" dirty="0" smtClean="0"/>
              <a:t/>
            </a:r>
            <a:br>
              <a:rPr lang="en-AU" sz="2400" dirty="0" smtClean="0"/>
            </a:br>
            <a:r>
              <a:rPr lang="en-AU" sz="2400" dirty="0" smtClean="0"/>
              <a:t>what </a:t>
            </a:r>
            <a:r>
              <a:rPr lang="en-AU" sz="2400" dirty="0"/>
              <a:t>I am.</a:t>
            </a:r>
          </a:p>
        </p:txBody>
      </p:sp>
      <p:sp>
        <p:nvSpPr>
          <p:cNvPr id="5" name="Content Placeholder 4"/>
          <p:cNvSpPr>
            <a:spLocks noGrp="1"/>
          </p:cNvSpPr>
          <p:nvPr>
            <p:ph idx="1"/>
          </p:nvPr>
        </p:nvSpPr>
        <p:spPr/>
        <p:txBody>
          <a:bodyPr/>
          <a:lstStyle/>
          <a:p>
            <a:endParaRPr lang="en-AU" dirty="0"/>
          </a:p>
        </p:txBody>
      </p:sp>
      <p:pic>
        <p:nvPicPr>
          <p:cNvPr id="2050" name="Picture 2" descr="C:\Users\djans\Desktop\All Diana\Photos\Jerusalem 4\Ecce Homo people and places\IMG_13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9559"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982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800" dirty="0"/>
              <a:t>So if I, your Lord and Teacher, have washed your feet, you also ought to wash one another’s feet. </a:t>
            </a:r>
            <a:r>
              <a:rPr lang="en-AU" sz="2800" baseline="30000" dirty="0"/>
              <a:t> </a:t>
            </a:r>
            <a:r>
              <a:rPr lang="en-AU" sz="2800" dirty="0"/>
              <a:t>For I have set you an example, that you also should do as I have done to you.</a:t>
            </a:r>
          </a:p>
        </p:txBody>
      </p:sp>
      <p:sp>
        <p:nvSpPr>
          <p:cNvPr id="3" name="Content Placeholder 2"/>
          <p:cNvSpPr>
            <a:spLocks noGrp="1"/>
          </p:cNvSpPr>
          <p:nvPr>
            <p:ph idx="1"/>
          </p:nvPr>
        </p:nvSpPr>
        <p:spPr/>
        <p:txBody>
          <a:bodyPr/>
          <a:lstStyle/>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60" y="1628800"/>
            <a:ext cx="8498412" cy="5013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282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94122"/>
          </a:xfrm>
        </p:spPr>
        <p:txBody>
          <a:bodyPr>
            <a:noAutofit/>
          </a:bodyPr>
          <a:lstStyle/>
          <a:p>
            <a:pPr algn="l"/>
            <a:r>
              <a:rPr lang="en-AU" sz="2400" dirty="0" smtClean="0"/>
              <a:t>Very </a:t>
            </a:r>
            <a:r>
              <a:rPr lang="en-AU" sz="2400" dirty="0"/>
              <a:t>truly, I tell you, </a:t>
            </a:r>
            <a:r>
              <a:rPr lang="en-AU" sz="2400" dirty="0" smtClean="0"/>
              <a:t>servants</a:t>
            </a:r>
            <a:r>
              <a:rPr lang="en-AU" sz="2400" baseline="30000" dirty="0"/>
              <a:t> </a:t>
            </a:r>
            <a:r>
              <a:rPr lang="en-AU" sz="2400" dirty="0" smtClean="0"/>
              <a:t>are </a:t>
            </a:r>
            <a:r>
              <a:rPr lang="en-AU" sz="2400" dirty="0"/>
              <a:t>not </a:t>
            </a:r>
            <a:r>
              <a:rPr lang="en-AU" sz="2400" dirty="0">
                <a:latin typeface="+mn-lt"/>
                <a:ea typeface="+mn-ea"/>
                <a:cs typeface="+mn-cs"/>
              </a:rPr>
              <a:t>greater</a:t>
            </a:r>
            <a:r>
              <a:rPr lang="en-AU" sz="2400" dirty="0"/>
              <a:t> than their master, nor are messengers greater than the one who sent them.</a:t>
            </a:r>
          </a:p>
        </p:txBody>
      </p:sp>
      <p:sp>
        <p:nvSpPr>
          <p:cNvPr id="2" name="Content Placeholder 1"/>
          <p:cNvSpPr>
            <a:spLocks noGrp="1"/>
          </p:cNvSpPr>
          <p:nvPr>
            <p:ph idx="1"/>
          </p:nvPr>
        </p:nvSpPr>
        <p:spPr>
          <a:xfrm>
            <a:off x="457200" y="1052736"/>
            <a:ext cx="8229600" cy="5073427"/>
          </a:xfrm>
        </p:spPr>
        <p:txBody>
          <a:bodyPr/>
          <a:lstStyle/>
          <a:p>
            <a:endParaRPr lang="en-AU" dirty="0"/>
          </a:p>
        </p:txBody>
      </p:sp>
      <p:pic>
        <p:nvPicPr>
          <p:cNvPr id="1026" name="Picture 2" descr="C:\Users\djans\Desktop\All Diana\Photos\Jerusalem 4\Our walk to Mt of Beatitudes\IMG_21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628800"/>
            <a:ext cx="8532440" cy="499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79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426</Words>
  <Application>Microsoft Office PowerPoint</Application>
  <PresentationFormat>On-screen Show (4:3)</PresentationFormat>
  <Paragraphs>10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Jesus Washes the Disciples’ Feet </vt:lpstr>
      <vt:lpstr>Now before the festival of the Passover, Jesus knew that his hour had come to depart from this world and go to the Father. </vt:lpstr>
      <vt:lpstr>Having loved his own who were in the world, he loved them to the end.  The devil had already put it into the heart of Judas son of Simon Iscariot to betray him.</vt:lpstr>
      <vt:lpstr>And during supper  Jesus, knowing that the Father had given all things into his hands, and that he had come from God and was going to God, got up from the table, took off his outer robe, and tied a towel around himself. Then he poured water into a basin and began to wash the disciples’ feet and to wipe them with the towel that was tied around him.  </vt:lpstr>
      <vt:lpstr>He came to Simon Peter, who said to him, “Lord, are you going to wash my feet?”  Jesus answered, “You do not know now what I am doing, but later you will understand.”  Peter said to him, “You will never wash my feet.” Jesus answered, “Unless I wash you, you have no share with me.”</vt:lpstr>
      <vt:lpstr>Simon Peter said to him, “Lord, not my feet only but also my hands and my head!”  Jesus said to him, “One who has bathed does not need to wash, except for the feet, but is entirely clean. And you are clean, though not all of you.” For he knew who was to betray him; for this reason he said, “Not all of you are clean.” </vt:lpstr>
      <vt:lpstr>After he had washed their feet, had put on his robe, and had  returned to the table, he said to them, “Do you know what  I have done to you?  You call  me Teacher and Lord— and you are right, for that is  what I am.</vt:lpstr>
      <vt:lpstr>So if I, your Lord and Teacher, have washed your feet, you also ought to wash one another’s feet.  For I have set you an example, that you also should do as I have done to you.</vt:lpstr>
      <vt:lpstr>Very truly, I tell you, servants are not greater than their master, nor are messengers greater than the one who sent them.</vt:lpstr>
      <vt:lpstr> If you know these things, you are blessed if you do them.  I am not speaking of all of you; I know whom I have chosen. But it is to fulfil the scripture, ‘The one who ate my bread has lifted his heel against 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Jans</dc:creator>
  <cp:lastModifiedBy>Diana Jans</cp:lastModifiedBy>
  <cp:revision>20</cp:revision>
  <dcterms:created xsi:type="dcterms:W3CDTF">2013-03-10T04:42:41Z</dcterms:created>
  <dcterms:modified xsi:type="dcterms:W3CDTF">2016-03-20T11:55:17Z</dcterms:modified>
</cp:coreProperties>
</file>