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490" r:id="rId2"/>
    <p:sldId id="500" r:id="rId3"/>
    <p:sldId id="511" r:id="rId4"/>
    <p:sldId id="529" r:id="rId5"/>
    <p:sldId id="530" r:id="rId6"/>
    <p:sldId id="531" r:id="rId7"/>
    <p:sldId id="532" r:id="rId8"/>
    <p:sldId id="533" r:id="rId9"/>
    <p:sldId id="513" r:id="rId10"/>
    <p:sldId id="520" r:id="rId11"/>
    <p:sldId id="514" r:id="rId12"/>
    <p:sldId id="521" r:id="rId13"/>
    <p:sldId id="526" r:id="rId14"/>
    <p:sldId id="527" r:id="rId15"/>
    <p:sldId id="522" r:id="rId16"/>
    <p:sldId id="523" r:id="rId17"/>
    <p:sldId id="536" r:id="rId18"/>
    <p:sldId id="528" r:id="rId19"/>
    <p:sldId id="524" r:id="rId20"/>
    <p:sldId id="525" r:id="rId21"/>
    <p:sldId id="537" r:id="rId22"/>
    <p:sldId id="538" r:id="rId23"/>
    <p:sldId id="541" r:id="rId24"/>
    <p:sldId id="544" r:id="rId25"/>
    <p:sldId id="512" r:id="rId26"/>
    <p:sldId id="543" r:id="rId27"/>
    <p:sldId id="542" r:id="rId2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9" userDrawn="1">
          <p15:clr>
            <a:srgbClr val="A4A3A4"/>
          </p15:clr>
        </p15:guide>
        <p15:guide id="2" pos="1005" userDrawn="1">
          <p15:clr>
            <a:srgbClr val="A4A3A4"/>
          </p15:clr>
        </p15:guide>
        <p15:guide id="3" orient="horz" pos="1593" userDrawn="1">
          <p15:clr>
            <a:srgbClr val="A4A3A4"/>
          </p15:clr>
        </p15:guide>
        <p15:guide id="4" pos="3318" userDrawn="1">
          <p15:clr>
            <a:srgbClr val="A4A3A4"/>
          </p15:clr>
        </p15:guide>
        <p15:guide id="5" orient="horz" pos="1185" userDrawn="1">
          <p15:clr>
            <a:srgbClr val="A4A3A4"/>
          </p15:clr>
        </p15:guide>
        <p15:guide id="6" userDrawn="1">
          <p15:clr>
            <a:srgbClr val="A4A3A4"/>
          </p15:clr>
        </p15:guide>
        <p15:guide id="7" orient="horz" pos="32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45757"/>
    <a:srgbClr val="85BAE6"/>
    <a:srgbClr val="EF4B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BDC4A4-BB76-C74F-84EC-2D45481850FA}" v="21" dt="2019-03-11T01:55:50.322"/>
    <p1510:client id="{FA7FF61F-2040-9773-879B-EE3EAAC4B508}" v="26" dt="2019-03-11T02:17:05.5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76" y="228"/>
      </p:cViewPr>
      <p:guideLst>
        <p:guide orient="horz" pos="459"/>
        <p:guide pos="1005"/>
        <p:guide orient="horz" pos="1593"/>
        <p:guide pos="3318"/>
        <p:guide orient="horz" pos="1185"/>
        <p:guide/>
        <p:guide orient="horz" pos="32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ra Peterson (Catholic Education Office of WA - Leederville)" userId="S::sandra.peterson@cewa.edu.au::b249cf89-74fc-4254-8dc2-02618c63c6d0" providerId="AD" clId="Web-{31C07E40-E8BF-0DB8-A4DE-2548E4B5B3E8}"/>
    <pc:docChg chg="modSld">
      <pc:chgData name="Sandra Peterson (Catholic Education Office of WA - Leederville)" userId="S::sandra.peterson@cewa.edu.au::b249cf89-74fc-4254-8dc2-02618c63c6d0" providerId="AD" clId="Web-{31C07E40-E8BF-0DB8-A4DE-2548E4B5B3E8}" dt="2019-02-28T06:46:53.193" v="6" actId="20577"/>
      <pc:docMkLst>
        <pc:docMk/>
      </pc:docMkLst>
      <pc:sldChg chg="modSp">
        <pc:chgData name="Sandra Peterson (Catholic Education Office of WA - Leederville)" userId="S::sandra.peterson@cewa.edu.au::b249cf89-74fc-4254-8dc2-02618c63c6d0" providerId="AD" clId="Web-{31C07E40-E8BF-0DB8-A4DE-2548E4B5B3E8}" dt="2019-02-28T06:46:49.271" v="4" actId="20577"/>
        <pc:sldMkLst>
          <pc:docMk/>
          <pc:sldMk cId="2983675550" sldId="533"/>
        </pc:sldMkLst>
        <pc:spChg chg="mod">
          <ac:chgData name="Sandra Peterson (Catholic Education Office of WA - Leederville)" userId="S::sandra.peterson@cewa.edu.au::b249cf89-74fc-4254-8dc2-02618c63c6d0" providerId="AD" clId="Web-{31C07E40-E8BF-0DB8-A4DE-2548E4B5B3E8}" dt="2019-02-28T06:46:49.271" v="4" actId="20577"/>
          <ac:spMkLst>
            <pc:docMk/>
            <pc:sldMk cId="2983675550" sldId="533"/>
            <ac:spMk id="10" creationId="{00000000-0000-0000-0000-000000000000}"/>
          </ac:spMkLst>
        </pc:spChg>
      </pc:sldChg>
    </pc:docChg>
  </pc:docChgLst>
  <pc:docChgLst>
    <pc:chgData name="Lynn Tomlinson (Catholic Education Office of WA - Leederville)" userId="S::lynn.tomlinson@cewa.edu.au::ce327803-203d-4d1b-9ddb-2a90b1d35b28" providerId="AD" clId="Web-{3952644D-7C07-2F53-C412-80BE8CBDC23F}"/>
    <pc:docChg chg="addSld modSld">
      <pc:chgData name="Lynn Tomlinson (Catholic Education Office of WA - Leederville)" userId="S::lynn.tomlinson@cewa.edu.au::ce327803-203d-4d1b-9ddb-2a90b1d35b28" providerId="AD" clId="Web-{3952644D-7C07-2F53-C412-80BE8CBDC23F}" dt="2019-02-25T03:39:15.366" v="108" actId="1076"/>
      <pc:docMkLst>
        <pc:docMk/>
      </pc:docMkLst>
      <pc:sldChg chg="addSp delSp modSp">
        <pc:chgData name="Lynn Tomlinson (Catholic Education Office of WA - Leederville)" userId="S::lynn.tomlinson@cewa.edu.au::ce327803-203d-4d1b-9ddb-2a90b1d35b28" providerId="AD" clId="Web-{3952644D-7C07-2F53-C412-80BE8CBDC23F}" dt="2019-02-25T02:37:41.759" v="45"/>
        <pc:sldMkLst>
          <pc:docMk/>
          <pc:sldMk cId="1481992630" sldId="513"/>
        </pc:sldMkLst>
        <pc:spChg chg="add del mod">
          <ac:chgData name="Lynn Tomlinson (Catholic Education Office of WA - Leederville)" userId="S::lynn.tomlinson@cewa.edu.au::ce327803-203d-4d1b-9ddb-2a90b1d35b28" providerId="AD" clId="Web-{3952644D-7C07-2F53-C412-80BE8CBDC23F}" dt="2019-02-25T02:35:59.336" v="18"/>
          <ac:spMkLst>
            <pc:docMk/>
            <pc:sldMk cId="1481992630" sldId="513"/>
            <ac:spMk id="2" creationId="{10F984D5-A1F2-484E-B223-ECDF58A97704}"/>
          </ac:spMkLst>
        </pc:spChg>
        <pc:spChg chg="add del mod">
          <ac:chgData name="Lynn Tomlinson (Catholic Education Office of WA - Leederville)" userId="S::lynn.tomlinson@cewa.edu.au::ce327803-203d-4d1b-9ddb-2a90b1d35b28" providerId="AD" clId="Web-{3952644D-7C07-2F53-C412-80BE8CBDC23F}" dt="2019-02-25T02:37:41.759" v="45"/>
          <ac:spMkLst>
            <pc:docMk/>
            <pc:sldMk cId="1481992630" sldId="513"/>
            <ac:spMk id="4" creationId="{F6677FE8-7B50-4E85-A6EB-2D8C4B9F1CB3}"/>
          </ac:spMkLst>
        </pc:spChg>
        <pc:picChg chg="add del mod">
          <ac:chgData name="Lynn Tomlinson (Catholic Education Office of WA - Leederville)" userId="S::lynn.tomlinson@cewa.edu.au::ce327803-203d-4d1b-9ddb-2a90b1d35b28" providerId="AD" clId="Web-{3952644D-7C07-2F53-C412-80BE8CBDC23F}" dt="2019-02-25T02:35:44.929" v="15"/>
          <ac:picMkLst>
            <pc:docMk/>
            <pc:sldMk cId="1481992630" sldId="513"/>
            <ac:picMk id="3" creationId="{18BF159B-A54A-4131-885C-64931D8DD040}"/>
          </ac:picMkLst>
        </pc:picChg>
        <pc:picChg chg="mod">
          <ac:chgData name="Lynn Tomlinson (Catholic Education Office of WA - Leederville)" userId="S::lynn.tomlinson@cewa.edu.au::ce327803-203d-4d1b-9ddb-2a90b1d35b28" providerId="AD" clId="Web-{3952644D-7C07-2F53-C412-80BE8CBDC23F}" dt="2019-02-25T02:36:02.570" v="19" actId="1076"/>
          <ac:picMkLst>
            <pc:docMk/>
            <pc:sldMk cId="1481992630" sldId="513"/>
            <ac:picMk id="5" creationId="{C91EA2AD-1098-41F8-A484-FF7B52575A9C}"/>
          </ac:picMkLst>
        </pc:picChg>
      </pc:sldChg>
      <pc:sldChg chg="addSp modSp">
        <pc:chgData name="Lynn Tomlinson (Catholic Education Office of WA - Leederville)" userId="S::lynn.tomlinson@cewa.edu.au::ce327803-203d-4d1b-9ddb-2a90b1d35b28" providerId="AD" clId="Web-{3952644D-7C07-2F53-C412-80BE8CBDC23F}" dt="2019-02-25T03:21:31.769" v="58" actId="1076"/>
        <pc:sldMkLst>
          <pc:docMk/>
          <pc:sldMk cId="1097464942" sldId="514"/>
        </pc:sldMkLst>
        <pc:spChg chg="mod">
          <ac:chgData name="Lynn Tomlinson (Catholic Education Office of WA - Leederville)" userId="S::lynn.tomlinson@cewa.edu.au::ce327803-203d-4d1b-9ddb-2a90b1d35b28" providerId="AD" clId="Web-{3952644D-7C07-2F53-C412-80BE8CBDC23F}" dt="2019-02-25T03:20:06.722" v="54" actId="20577"/>
          <ac:spMkLst>
            <pc:docMk/>
            <pc:sldMk cId="1097464942" sldId="514"/>
            <ac:spMk id="18" creationId="{00000000-0000-0000-0000-000000000000}"/>
          </ac:spMkLst>
        </pc:spChg>
        <pc:picChg chg="add mod">
          <ac:chgData name="Lynn Tomlinson (Catholic Education Office of WA - Leederville)" userId="S::lynn.tomlinson@cewa.edu.au::ce327803-203d-4d1b-9ddb-2a90b1d35b28" providerId="AD" clId="Web-{3952644D-7C07-2F53-C412-80BE8CBDC23F}" dt="2019-02-25T03:21:31.769" v="58" actId="1076"/>
          <ac:picMkLst>
            <pc:docMk/>
            <pc:sldMk cId="1097464942" sldId="514"/>
            <ac:picMk id="2" creationId="{965CB140-94C1-4002-91BA-68B59BD1C7B1}"/>
          </ac:picMkLst>
        </pc:picChg>
      </pc:sldChg>
      <pc:sldChg chg="add replId">
        <pc:chgData name="Lynn Tomlinson (Catholic Education Office of WA - Leederville)" userId="S::lynn.tomlinson@cewa.edu.au::ce327803-203d-4d1b-9ddb-2a90b1d35b28" providerId="AD" clId="Web-{3952644D-7C07-2F53-C412-80BE8CBDC23F}" dt="2019-02-25T03:28:30.911" v="59"/>
        <pc:sldMkLst>
          <pc:docMk/>
          <pc:sldMk cId="2985896190" sldId="521"/>
        </pc:sldMkLst>
      </pc:sldChg>
      <pc:sldChg chg="addSp delSp modSp add replId">
        <pc:chgData name="Lynn Tomlinson (Catholic Education Office of WA - Leederville)" userId="S::lynn.tomlinson@cewa.edu.au::ce327803-203d-4d1b-9ddb-2a90b1d35b28" providerId="AD" clId="Web-{3952644D-7C07-2F53-C412-80BE8CBDC23F}" dt="2019-02-25T03:31:51.786" v="72" actId="14100"/>
        <pc:sldMkLst>
          <pc:docMk/>
          <pc:sldMk cId="1557118871" sldId="522"/>
        </pc:sldMkLst>
        <pc:spChg chg="mod">
          <ac:chgData name="Lynn Tomlinson (Catholic Education Office of WA - Leederville)" userId="S::lynn.tomlinson@cewa.edu.au::ce327803-203d-4d1b-9ddb-2a90b1d35b28" providerId="AD" clId="Web-{3952644D-7C07-2F53-C412-80BE8CBDC23F}" dt="2019-02-25T03:30:13.130" v="67" actId="20577"/>
          <ac:spMkLst>
            <pc:docMk/>
            <pc:sldMk cId="1557118871" sldId="522"/>
            <ac:spMk id="18" creationId="{00000000-0000-0000-0000-000000000000}"/>
          </ac:spMkLst>
        </pc:spChg>
        <pc:picChg chg="del">
          <ac:chgData name="Lynn Tomlinson (Catholic Education Office of WA - Leederville)" userId="S::lynn.tomlinson@cewa.edu.au::ce327803-203d-4d1b-9ddb-2a90b1d35b28" providerId="AD" clId="Web-{3952644D-7C07-2F53-C412-80BE8CBDC23F}" dt="2019-02-25T03:28:41.161" v="61"/>
          <ac:picMkLst>
            <pc:docMk/>
            <pc:sldMk cId="1557118871" sldId="522"/>
            <ac:picMk id="2" creationId="{965CB140-94C1-4002-91BA-68B59BD1C7B1}"/>
          </ac:picMkLst>
        </pc:picChg>
        <pc:picChg chg="add mod">
          <ac:chgData name="Lynn Tomlinson (Catholic Education Office of WA - Leederville)" userId="S::lynn.tomlinson@cewa.edu.au::ce327803-203d-4d1b-9ddb-2a90b1d35b28" providerId="AD" clId="Web-{3952644D-7C07-2F53-C412-80BE8CBDC23F}" dt="2019-02-25T03:31:51.786" v="72" actId="14100"/>
          <ac:picMkLst>
            <pc:docMk/>
            <pc:sldMk cId="1557118871" sldId="522"/>
            <ac:picMk id="3" creationId="{2FAC9819-D32E-46ED-847D-0DDE998A4C28}"/>
          </ac:picMkLst>
        </pc:picChg>
      </pc:sldChg>
      <pc:sldChg chg="delSp modSp add replId">
        <pc:chgData name="Lynn Tomlinson (Catholic Education Office of WA - Leederville)" userId="S::lynn.tomlinson@cewa.edu.au::ce327803-203d-4d1b-9ddb-2a90b1d35b28" providerId="AD" clId="Web-{3952644D-7C07-2F53-C412-80BE8CBDC23F}" dt="2019-02-25T03:36:53.756" v="78"/>
        <pc:sldMkLst>
          <pc:docMk/>
          <pc:sldMk cId="3168976971" sldId="523"/>
        </pc:sldMkLst>
        <pc:spChg chg="mod">
          <ac:chgData name="Lynn Tomlinson (Catholic Education Office of WA - Leederville)" userId="S::lynn.tomlinson@cewa.edu.au::ce327803-203d-4d1b-9ddb-2a90b1d35b28" providerId="AD" clId="Web-{3952644D-7C07-2F53-C412-80BE8CBDC23F}" dt="2019-02-25T03:36:51.272" v="77" actId="20577"/>
          <ac:spMkLst>
            <pc:docMk/>
            <pc:sldMk cId="3168976971" sldId="523"/>
            <ac:spMk id="18" creationId="{00000000-0000-0000-0000-000000000000}"/>
          </ac:spMkLst>
        </pc:spChg>
        <pc:picChg chg="del">
          <ac:chgData name="Lynn Tomlinson (Catholic Education Office of WA - Leederville)" userId="S::lynn.tomlinson@cewa.edu.au::ce327803-203d-4d1b-9ddb-2a90b1d35b28" providerId="AD" clId="Web-{3952644D-7C07-2F53-C412-80BE8CBDC23F}" dt="2019-02-25T03:36:53.756" v="78"/>
          <ac:picMkLst>
            <pc:docMk/>
            <pc:sldMk cId="3168976971" sldId="523"/>
            <ac:picMk id="3" creationId="{2FAC9819-D32E-46ED-847D-0DDE998A4C28}"/>
          </ac:picMkLst>
        </pc:picChg>
      </pc:sldChg>
      <pc:sldChg chg="addSp modSp add replId">
        <pc:chgData name="Lynn Tomlinson (Catholic Education Office of WA - Leederville)" userId="S::lynn.tomlinson@cewa.edu.au::ce327803-203d-4d1b-9ddb-2a90b1d35b28" providerId="AD" clId="Web-{3952644D-7C07-2F53-C412-80BE8CBDC23F}" dt="2019-02-25T03:38:12.147" v="96" actId="1076"/>
        <pc:sldMkLst>
          <pc:docMk/>
          <pc:sldMk cId="1215989863" sldId="524"/>
        </pc:sldMkLst>
        <pc:spChg chg="mod">
          <ac:chgData name="Lynn Tomlinson (Catholic Education Office of WA - Leederville)" userId="S::lynn.tomlinson@cewa.edu.au::ce327803-203d-4d1b-9ddb-2a90b1d35b28" providerId="AD" clId="Web-{3952644D-7C07-2F53-C412-80BE8CBDC23F}" dt="2019-02-25T03:37:08.772" v="84" actId="20577"/>
          <ac:spMkLst>
            <pc:docMk/>
            <pc:sldMk cId="1215989863" sldId="524"/>
            <ac:spMk id="18" creationId="{00000000-0000-0000-0000-000000000000}"/>
          </ac:spMkLst>
        </pc:spChg>
        <pc:picChg chg="add mod">
          <ac:chgData name="Lynn Tomlinson (Catholic Education Office of WA - Leederville)" userId="S::lynn.tomlinson@cewa.edu.au::ce327803-203d-4d1b-9ddb-2a90b1d35b28" providerId="AD" clId="Web-{3952644D-7C07-2F53-C412-80BE8CBDC23F}" dt="2019-02-25T03:38:12.147" v="96" actId="1076"/>
          <ac:picMkLst>
            <pc:docMk/>
            <pc:sldMk cId="1215989863" sldId="524"/>
            <ac:picMk id="2" creationId="{11782A64-207A-4A9B-82A3-B292814B3590}"/>
          </ac:picMkLst>
        </pc:picChg>
      </pc:sldChg>
      <pc:sldChg chg="addSp delSp modSp add replId">
        <pc:chgData name="Lynn Tomlinson (Catholic Education Office of WA - Leederville)" userId="S::lynn.tomlinson@cewa.edu.au::ce327803-203d-4d1b-9ddb-2a90b1d35b28" providerId="AD" clId="Web-{3952644D-7C07-2F53-C412-80BE8CBDC23F}" dt="2019-02-25T03:39:15.366" v="108" actId="1076"/>
        <pc:sldMkLst>
          <pc:docMk/>
          <pc:sldMk cId="3085435922" sldId="525"/>
        </pc:sldMkLst>
        <pc:spChg chg="mod">
          <ac:chgData name="Lynn Tomlinson (Catholic Education Office of WA - Leederville)" userId="S::lynn.tomlinson@cewa.edu.au::ce327803-203d-4d1b-9ddb-2a90b1d35b28" providerId="AD" clId="Web-{3952644D-7C07-2F53-C412-80BE8CBDC23F}" dt="2019-02-25T03:37:27.787" v="91" actId="20577"/>
          <ac:spMkLst>
            <pc:docMk/>
            <pc:sldMk cId="3085435922" sldId="525"/>
            <ac:spMk id="18" creationId="{00000000-0000-0000-0000-000000000000}"/>
          </ac:spMkLst>
        </pc:spChg>
        <pc:picChg chg="add mod">
          <ac:chgData name="Lynn Tomlinson (Catholic Education Office of WA - Leederville)" userId="S::lynn.tomlinson@cewa.edu.au::ce327803-203d-4d1b-9ddb-2a90b1d35b28" providerId="AD" clId="Web-{3952644D-7C07-2F53-C412-80BE8CBDC23F}" dt="2019-02-25T03:39:15.366" v="108" actId="1076"/>
          <ac:picMkLst>
            <pc:docMk/>
            <pc:sldMk cId="3085435922" sldId="525"/>
            <ac:picMk id="2" creationId="{907A9D96-E383-4B0C-8DEB-4C4BE43B24E5}"/>
          </ac:picMkLst>
        </pc:picChg>
        <pc:picChg chg="add del mod">
          <ac:chgData name="Lynn Tomlinson (Catholic Education Office of WA - Leederville)" userId="S::lynn.tomlinson@cewa.edu.au::ce327803-203d-4d1b-9ddb-2a90b1d35b28" providerId="AD" clId="Web-{3952644D-7C07-2F53-C412-80BE8CBDC23F}" dt="2019-02-25T03:38:52.178" v="101"/>
          <ac:picMkLst>
            <pc:docMk/>
            <pc:sldMk cId="3085435922" sldId="525"/>
            <ac:picMk id="4" creationId="{E9DA9C97-928D-41C8-AEE9-305AEA050B36}"/>
          </ac:picMkLst>
        </pc:picChg>
        <pc:picChg chg="add mod">
          <ac:chgData name="Lynn Tomlinson (Catholic Education Office of WA - Leederville)" userId="S::lynn.tomlinson@cewa.edu.au::ce327803-203d-4d1b-9ddb-2a90b1d35b28" providerId="AD" clId="Web-{3952644D-7C07-2F53-C412-80BE8CBDC23F}" dt="2019-02-25T03:39:12.460" v="107" actId="1076"/>
          <ac:picMkLst>
            <pc:docMk/>
            <pc:sldMk cId="3085435922" sldId="525"/>
            <ac:picMk id="6" creationId="{710A9F29-2D07-47FB-AF28-F0DD9CF80B89}"/>
          </ac:picMkLst>
        </pc:picChg>
      </pc:sldChg>
    </pc:docChg>
  </pc:docChgLst>
  <pc:docChgLst>
    <pc:chgData name="Lynn Tomlinson (Catholic Education Office of WA - Leederville)" userId="S::lynn.tomlinson@cewa.edu.au::ce327803-203d-4d1b-9ddb-2a90b1d35b28" providerId="AD" clId="Web-{DB7ACA8E-849D-72D9-EE96-280F9C84217B}"/>
    <pc:docChg chg="modSld">
      <pc:chgData name="Lynn Tomlinson (Catholic Education Office of WA - Leederville)" userId="S::lynn.tomlinson@cewa.edu.au::ce327803-203d-4d1b-9ddb-2a90b1d35b28" providerId="AD" clId="Web-{DB7ACA8E-849D-72D9-EE96-280F9C84217B}" dt="2019-03-11T01:40:38.106" v="0"/>
      <pc:docMkLst>
        <pc:docMk/>
      </pc:docMkLst>
      <pc:sldChg chg="delSp">
        <pc:chgData name="Lynn Tomlinson (Catholic Education Office of WA - Leederville)" userId="S::lynn.tomlinson@cewa.edu.au::ce327803-203d-4d1b-9ddb-2a90b1d35b28" providerId="AD" clId="Web-{DB7ACA8E-849D-72D9-EE96-280F9C84217B}" dt="2019-03-11T01:40:38.106" v="0"/>
        <pc:sldMkLst>
          <pc:docMk/>
          <pc:sldMk cId="3168976971" sldId="523"/>
        </pc:sldMkLst>
        <pc:picChg chg="del">
          <ac:chgData name="Lynn Tomlinson (Catholic Education Office of WA - Leederville)" userId="S::lynn.tomlinson@cewa.edu.au::ce327803-203d-4d1b-9ddb-2a90b1d35b28" providerId="AD" clId="Web-{DB7ACA8E-849D-72D9-EE96-280F9C84217B}" dt="2019-03-11T01:40:38.106" v="0"/>
          <ac:picMkLst>
            <pc:docMk/>
            <pc:sldMk cId="3168976971" sldId="523"/>
            <ac:picMk id="2" creationId="{00000000-0000-0000-0000-000000000000}"/>
          </ac:picMkLst>
        </pc:picChg>
      </pc:sldChg>
    </pc:docChg>
  </pc:docChgLst>
  <pc:docChgLst>
    <pc:chgData name="Lynn Tomlinson (Catholic Education Office of WA - Leederville)" userId="S::lynn.tomlinson@cewa.edu.au::ce327803-203d-4d1b-9ddb-2a90b1d35b28" providerId="AD" clId="Web-{5B8E997E-EA5E-222A-4987-8AC4B2CB0396}"/>
    <pc:docChg chg="modSld">
      <pc:chgData name="Lynn Tomlinson (Catholic Education Office of WA - Leederville)" userId="S::lynn.tomlinson@cewa.edu.au::ce327803-203d-4d1b-9ddb-2a90b1d35b28" providerId="AD" clId="Web-{5B8E997E-EA5E-222A-4987-8AC4B2CB0396}" dt="2019-02-26T02:33:50.053" v="3" actId="1076"/>
      <pc:docMkLst>
        <pc:docMk/>
      </pc:docMkLst>
      <pc:sldChg chg="modSp">
        <pc:chgData name="Lynn Tomlinson (Catholic Education Office of WA - Leederville)" userId="S::lynn.tomlinson@cewa.edu.au::ce327803-203d-4d1b-9ddb-2a90b1d35b28" providerId="AD" clId="Web-{5B8E997E-EA5E-222A-4987-8AC4B2CB0396}" dt="2019-02-26T02:33:50.053" v="3" actId="1076"/>
        <pc:sldMkLst>
          <pc:docMk/>
          <pc:sldMk cId="1097464942" sldId="514"/>
        </pc:sldMkLst>
        <pc:spChg chg="mod">
          <ac:chgData name="Lynn Tomlinson (Catholic Education Office of WA - Leederville)" userId="S::lynn.tomlinson@cewa.edu.au::ce327803-203d-4d1b-9ddb-2a90b1d35b28" providerId="AD" clId="Web-{5B8E997E-EA5E-222A-4987-8AC4B2CB0396}" dt="2019-02-26T02:33:50.053" v="3" actId="1076"/>
          <ac:spMkLst>
            <pc:docMk/>
            <pc:sldMk cId="1097464942" sldId="514"/>
            <ac:spMk id="5" creationId="{00000000-0000-0000-0000-000000000000}"/>
          </ac:spMkLst>
        </pc:spChg>
      </pc:sldChg>
    </pc:docChg>
  </pc:docChgLst>
  <pc:docChgLst>
    <pc:chgData name="Lynn Tomlinson (Catholic Education Office of WA - Leederville)" userId="S::lynn.tomlinson@cewa.edu.au::ce327803-203d-4d1b-9ddb-2a90b1d35b28" providerId="AD" clId="Web-{8647C1B2-638A-E765-2A11-923DF6A58729}"/>
    <pc:docChg chg="modSld">
      <pc:chgData name="Lynn Tomlinson (Catholic Education Office of WA - Leederville)" userId="S::lynn.tomlinson@cewa.edu.au::ce327803-203d-4d1b-9ddb-2a90b1d35b28" providerId="AD" clId="Web-{8647C1B2-638A-E765-2A11-923DF6A58729}" dt="2019-03-11T03:22:15.557" v="4" actId="14100"/>
      <pc:docMkLst>
        <pc:docMk/>
      </pc:docMkLst>
      <pc:sldChg chg="addSp delSp modSp">
        <pc:chgData name="Lynn Tomlinson (Catholic Education Office of WA - Leederville)" userId="S::lynn.tomlinson@cewa.edu.au::ce327803-203d-4d1b-9ddb-2a90b1d35b28" providerId="AD" clId="Web-{8647C1B2-638A-E765-2A11-923DF6A58729}" dt="2019-03-11T03:22:15.557" v="4" actId="14100"/>
        <pc:sldMkLst>
          <pc:docMk/>
          <pc:sldMk cId="222480852" sldId="541"/>
        </pc:sldMkLst>
        <pc:picChg chg="add mod">
          <ac:chgData name="Lynn Tomlinson (Catholic Education Office of WA - Leederville)" userId="S::lynn.tomlinson@cewa.edu.au::ce327803-203d-4d1b-9ddb-2a90b1d35b28" providerId="AD" clId="Web-{8647C1B2-638A-E765-2A11-923DF6A58729}" dt="2019-03-11T03:22:15.557" v="4" actId="14100"/>
          <ac:picMkLst>
            <pc:docMk/>
            <pc:sldMk cId="222480852" sldId="541"/>
            <ac:picMk id="2" creationId="{1074E62F-9A21-42C1-BFC7-26DEDAA0792A}"/>
          </ac:picMkLst>
        </pc:picChg>
        <pc:picChg chg="del">
          <ac:chgData name="Lynn Tomlinson (Catholic Education Office of WA - Leederville)" userId="S::lynn.tomlinson@cewa.edu.au::ce327803-203d-4d1b-9ddb-2a90b1d35b28" providerId="AD" clId="Web-{8647C1B2-638A-E765-2A11-923DF6A58729}" dt="2019-03-11T03:21:06.463" v="0"/>
          <ac:picMkLst>
            <pc:docMk/>
            <pc:sldMk cId="222480852" sldId="541"/>
            <ac:picMk id="3" creationId="{00000000-0000-0000-0000-000000000000}"/>
          </ac:picMkLst>
        </pc:picChg>
      </pc:sldChg>
    </pc:docChg>
  </pc:docChgLst>
  <pc:docChgLst>
    <pc:chgData name="Lynn Tomlinson (Catholic Education Office of WA - Leederville)" userId="ce327803-203d-4d1b-9ddb-2a90b1d35b28" providerId="ADAL" clId="{04BDC4A4-BB76-C74F-84EC-2D45481850FA}"/>
    <pc:docChg chg="undo redo custSel addSld delSld modSld">
      <pc:chgData name="Lynn Tomlinson (Catholic Education Office of WA - Leederville)" userId="ce327803-203d-4d1b-9ddb-2a90b1d35b28" providerId="ADAL" clId="{04BDC4A4-BB76-C74F-84EC-2D45481850FA}" dt="2019-03-11T01:55:54.690" v="115" actId="1076"/>
      <pc:docMkLst>
        <pc:docMk/>
      </pc:docMkLst>
      <pc:sldChg chg="addSp delSp modSp add del">
        <pc:chgData name="Lynn Tomlinson (Catholic Education Office of WA - Leederville)" userId="ce327803-203d-4d1b-9ddb-2a90b1d35b28" providerId="ADAL" clId="{04BDC4A4-BB76-C74F-84EC-2D45481850FA}" dt="2019-03-11T01:51:14.002" v="75" actId="14100"/>
        <pc:sldMkLst>
          <pc:docMk/>
          <pc:sldMk cId="1097464942" sldId="514"/>
        </pc:sldMkLst>
        <pc:picChg chg="del">
          <ac:chgData name="Lynn Tomlinson (Catholic Education Office of WA - Leederville)" userId="ce327803-203d-4d1b-9ddb-2a90b1d35b28" providerId="ADAL" clId="{04BDC4A4-BB76-C74F-84EC-2D45481850FA}" dt="2019-03-11T01:50:14.577" v="62" actId="478"/>
          <ac:picMkLst>
            <pc:docMk/>
            <pc:sldMk cId="1097464942" sldId="514"/>
            <ac:picMk id="2" creationId="{965CB140-94C1-4002-91BA-68B59BD1C7B1}"/>
          </ac:picMkLst>
        </pc:picChg>
        <pc:picChg chg="add mod">
          <ac:chgData name="Lynn Tomlinson (Catholic Education Office of WA - Leederville)" userId="ce327803-203d-4d1b-9ddb-2a90b1d35b28" providerId="ADAL" clId="{04BDC4A4-BB76-C74F-84EC-2D45481850FA}" dt="2019-03-11T01:51:14.002" v="75" actId="14100"/>
          <ac:picMkLst>
            <pc:docMk/>
            <pc:sldMk cId="1097464942" sldId="514"/>
            <ac:picMk id="6" creationId="{496EC494-6BA9-BE4C-A3DB-3B0E6E5CDE27}"/>
          </ac:picMkLst>
        </pc:picChg>
      </pc:sldChg>
      <pc:sldChg chg="addSp delSp modSp">
        <pc:chgData name="Lynn Tomlinson (Catholic Education Office of WA - Leederville)" userId="ce327803-203d-4d1b-9ddb-2a90b1d35b28" providerId="ADAL" clId="{04BDC4A4-BB76-C74F-84EC-2D45481850FA}" dt="2019-03-11T01:52:35.505" v="90" actId="1076"/>
        <pc:sldMkLst>
          <pc:docMk/>
          <pc:sldMk cId="2985896190" sldId="521"/>
        </pc:sldMkLst>
        <pc:spChg chg="mod">
          <ac:chgData name="Lynn Tomlinson (Catholic Education Office of WA - Leederville)" userId="ce327803-203d-4d1b-9ddb-2a90b1d35b28" providerId="ADAL" clId="{04BDC4A4-BB76-C74F-84EC-2D45481850FA}" dt="2019-03-11T01:52:35.505" v="90" actId="1076"/>
          <ac:spMkLst>
            <pc:docMk/>
            <pc:sldMk cId="2985896190" sldId="521"/>
            <ac:spMk id="4" creationId="{00000000-0000-0000-0000-000000000000}"/>
          </ac:spMkLst>
        </pc:spChg>
        <pc:picChg chg="del">
          <ac:chgData name="Lynn Tomlinson (Catholic Education Office of WA - Leederville)" userId="ce327803-203d-4d1b-9ddb-2a90b1d35b28" providerId="ADAL" clId="{04BDC4A4-BB76-C74F-84EC-2D45481850FA}" dt="2019-03-11T01:50:42.040" v="69" actId="478"/>
          <ac:picMkLst>
            <pc:docMk/>
            <pc:sldMk cId="2985896190" sldId="521"/>
            <ac:picMk id="2" creationId="{965CB140-94C1-4002-91BA-68B59BD1C7B1}"/>
          </ac:picMkLst>
        </pc:picChg>
        <pc:picChg chg="add mod">
          <ac:chgData name="Lynn Tomlinson (Catholic Education Office of WA - Leederville)" userId="ce327803-203d-4d1b-9ddb-2a90b1d35b28" providerId="ADAL" clId="{04BDC4A4-BB76-C74F-84EC-2D45481850FA}" dt="2019-03-11T01:52:31.975" v="89" actId="14100"/>
          <ac:picMkLst>
            <pc:docMk/>
            <pc:sldMk cId="2985896190" sldId="521"/>
            <ac:picMk id="9" creationId="{4547423C-31F9-8244-8262-11B4270ACED8}"/>
          </ac:picMkLst>
        </pc:picChg>
      </pc:sldChg>
      <pc:sldChg chg="addSp delSp modSp">
        <pc:chgData name="Lynn Tomlinson (Catholic Education Office of WA - Leederville)" userId="ce327803-203d-4d1b-9ddb-2a90b1d35b28" providerId="ADAL" clId="{04BDC4A4-BB76-C74F-84EC-2D45481850FA}" dt="2019-03-11T01:55:54.690" v="115" actId="1076"/>
        <pc:sldMkLst>
          <pc:docMk/>
          <pc:sldMk cId="1557118871" sldId="522"/>
        </pc:sldMkLst>
        <pc:spChg chg="mod">
          <ac:chgData name="Lynn Tomlinson (Catholic Education Office of WA - Leederville)" userId="ce327803-203d-4d1b-9ddb-2a90b1d35b28" providerId="ADAL" clId="{04BDC4A4-BB76-C74F-84EC-2D45481850FA}" dt="2019-03-11T01:55:38.165" v="111" actId="1076"/>
          <ac:spMkLst>
            <pc:docMk/>
            <pc:sldMk cId="1557118871" sldId="522"/>
            <ac:spMk id="5" creationId="{00000000-0000-0000-0000-000000000000}"/>
          </ac:spMkLst>
        </pc:spChg>
        <pc:picChg chg="del">
          <ac:chgData name="Lynn Tomlinson (Catholic Education Office of WA - Leederville)" userId="ce327803-203d-4d1b-9ddb-2a90b1d35b28" providerId="ADAL" clId="{04BDC4A4-BB76-C74F-84EC-2D45481850FA}" dt="2019-03-11T01:55:01.467" v="100" actId="478"/>
          <ac:picMkLst>
            <pc:docMk/>
            <pc:sldMk cId="1557118871" sldId="522"/>
            <ac:picMk id="3" creationId="{2FAC9819-D32E-46ED-847D-0DDE998A4C28}"/>
          </ac:picMkLst>
        </pc:picChg>
        <pc:picChg chg="add mod">
          <ac:chgData name="Lynn Tomlinson (Catholic Education Office of WA - Leederville)" userId="ce327803-203d-4d1b-9ddb-2a90b1d35b28" providerId="ADAL" clId="{04BDC4A4-BB76-C74F-84EC-2D45481850FA}" dt="2019-03-11T01:55:33.120" v="110" actId="14100"/>
          <ac:picMkLst>
            <pc:docMk/>
            <pc:sldMk cId="1557118871" sldId="522"/>
            <ac:picMk id="8" creationId="{9A35152E-C92C-C14F-9631-932622DFDC3E}"/>
          </ac:picMkLst>
        </pc:picChg>
        <pc:cxnChg chg="mod">
          <ac:chgData name="Lynn Tomlinson (Catholic Education Office of WA - Leederville)" userId="ce327803-203d-4d1b-9ddb-2a90b1d35b28" providerId="ADAL" clId="{04BDC4A4-BB76-C74F-84EC-2D45481850FA}" dt="2019-03-11T01:55:44.740" v="113" actId="14100"/>
          <ac:cxnSpMkLst>
            <pc:docMk/>
            <pc:sldMk cId="1557118871" sldId="522"/>
            <ac:cxnSpMk id="7" creationId="{00000000-0000-0000-0000-000000000000}"/>
          </ac:cxnSpMkLst>
        </pc:cxnChg>
        <pc:cxnChg chg="add mod">
          <ac:chgData name="Lynn Tomlinson (Catholic Education Office of WA - Leederville)" userId="ce327803-203d-4d1b-9ddb-2a90b1d35b28" providerId="ADAL" clId="{04BDC4A4-BB76-C74F-84EC-2D45481850FA}" dt="2019-03-11T01:55:54.690" v="115" actId="1076"/>
          <ac:cxnSpMkLst>
            <pc:docMk/>
            <pc:sldMk cId="1557118871" sldId="522"/>
            <ac:cxnSpMk id="16" creationId="{FF040E01-E790-B143-B0D7-19279D95AA13}"/>
          </ac:cxnSpMkLst>
        </pc:cxnChg>
      </pc:sldChg>
      <pc:sldChg chg="addSp delSp modSp">
        <pc:chgData name="Lynn Tomlinson (Catholic Education Office of WA - Leederville)" userId="ce327803-203d-4d1b-9ddb-2a90b1d35b28" providerId="ADAL" clId="{04BDC4A4-BB76-C74F-84EC-2D45481850FA}" dt="2019-03-11T01:47:44.993" v="41" actId="1076"/>
        <pc:sldMkLst>
          <pc:docMk/>
          <pc:sldMk cId="3168976971" sldId="523"/>
        </pc:sldMkLst>
        <pc:spChg chg="mod">
          <ac:chgData name="Lynn Tomlinson (Catholic Education Office of WA - Leederville)" userId="ce327803-203d-4d1b-9ddb-2a90b1d35b28" providerId="ADAL" clId="{04BDC4A4-BB76-C74F-84EC-2D45481850FA}" dt="2019-03-11T01:43:22.302" v="15" actId="14100"/>
          <ac:spMkLst>
            <pc:docMk/>
            <pc:sldMk cId="3168976971" sldId="523"/>
            <ac:spMk id="7" creationId="{00000000-0000-0000-0000-000000000000}"/>
          </ac:spMkLst>
        </pc:spChg>
        <pc:picChg chg="add del mod">
          <ac:chgData name="Lynn Tomlinson (Catholic Education Office of WA - Leederville)" userId="ce327803-203d-4d1b-9ddb-2a90b1d35b28" providerId="ADAL" clId="{04BDC4A4-BB76-C74F-84EC-2D45481850FA}" dt="2019-03-11T01:47:17.536" v="35" actId="478"/>
          <ac:picMkLst>
            <pc:docMk/>
            <pc:sldMk cId="3168976971" sldId="523"/>
            <ac:picMk id="3" creationId="{EE062561-C311-AD4A-B7AA-BAC8EAC9FCDD}"/>
          </ac:picMkLst>
        </pc:picChg>
        <pc:picChg chg="add mod">
          <ac:chgData name="Lynn Tomlinson (Catholic Education Office of WA - Leederville)" userId="ce327803-203d-4d1b-9ddb-2a90b1d35b28" providerId="ADAL" clId="{04BDC4A4-BB76-C74F-84EC-2D45481850FA}" dt="2019-03-11T01:47:44.993" v="41" actId="1076"/>
          <ac:picMkLst>
            <pc:docMk/>
            <pc:sldMk cId="3168976971" sldId="523"/>
            <ac:picMk id="13" creationId="{88479BEF-2FEF-BB49-A4FC-C374F204DB33}"/>
          </ac:picMkLst>
        </pc:picChg>
        <pc:cxnChg chg="mod">
          <ac:chgData name="Lynn Tomlinson (Catholic Education Office of WA - Leederville)" userId="ce327803-203d-4d1b-9ddb-2a90b1d35b28" providerId="ADAL" clId="{04BDC4A4-BB76-C74F-84EC-2D45481850FA}" dt="2019-03-11T01:43:04.475" v="10" actId="14100"/>
          <ac:cxnSpMkLst>
            <pc:docMk/>
            <pc:sldMk cId="3168976971" sldId="523"/>
            <ac:cxnSpMk id="9" creationId="{303B1173-3E03-40CD-AD9F-F35FF8261953}"/>
          </ac:cxnSpMkLst>
        </pc:cxnChg>
        <pc:cxnChg chg="mod">
          <ac:chgData name="Lynn Tomlinson (Catholic Education Office of WA - Leederville)" userId="ce327803-203d-4d1b-9ddb-2a90b1d35b28" providerId="ADAL" clId="{04BDC4A4-BB76-C74F-84EC-2D45481850FA}" dt="2019-03-11T01:43:25.451" v="16" actId="14100"/>
          <ac:cxnSpMkLst>
            <pc:docMk/>
            <pc:sldMk cId="3168976971" sldId="523"/>
            <ac:cxnSpMk id="12" creationId="{303B1173-3E03-40CD-AD9F-F35FF8261953}"/>
          </ac:cxnSpMkLst>
        </pc:cxnChg>
      </pc:sldChg>
      <pc:sldChg chg="addSp delSp modSp">
        <pc:chgData name="Lynn Tomlinson (Catholic Education Office of WA - Leederville)" userId="ce327803-203d-4d1b-9ddb-2a90b1d35b28" providerId="ADAL" clId="{04BDC4A4-BB76-C74F-84EC-2D45481850FA}" dt="2019-03-11T01:52:06.395" v="88" actId="14100"/>
        <pc:sldMkLst>
          <pc:docMk/>
          <pc:sldMk cId="3426075128" sldId="526"/>
        </pc:sldMkLst>
        <pc:spChg chg="mod">
          <ac:chgData name="Lynn Tomlinson (Catholic Education Office of WA - Leederville)" userId="ce327803-203d-4d1b-9ddb-2a90b1d35b28" providerId="ADAL" clId="{04BDC4A4-BB76-C74F-84EC-2D45481850FA}" dt="2019-03-11T01:52:06.395" v="88" actId="14100"/>
          <ac:spMkLst>
            <pc:docMk/>
            <pc:sldMk cId="3426075128" sldId="526"/>
            <ac:spMk id="4" creationId="{00000000-0000-0000-0000-000000000000}"/>
          </ac:spMkLst>
        </pc:spChg>
        <pc:spChg chg="mod">
          <ac:chgData name="Lynn Tomlinson (Catholic Education Office of WA - Leederville)" userId="ce327803-203d-4d1b-9ddb-2a90b1d35b28" providerId="ADAL" clId="{04BDC4A4-BB76-C74F-84EC-2D45481850FA}" dt="2019-03-11T01:51:46.072" v="84" actId="1076"/>
          <ac:spMkLst>
            <pc:docMk/>
            <pc:sldMk cId="3426075128" sldId="526"/>
            <ac:spMk id="8" creationId="{00000000-0000-0000-0000-000000000000}"/>
          </ac:spMkLst>
        </pc:spChg>
        <pc:picChg chg="del">
          <ac:chgData name="Lynn Tomlinson (Catholic Education Office of WA - Leederville)" userId="ce327803-203d-4d1b-9ddb-2a90b1d35b28" providerId="ADAL" clId="{04BDC4A4-BB76-C74F-84EC-2D45481850FA}" dt="2019-03-11T01:51:20.128" v="76" actId="478"/>
          <ac:picMkLst>
            <pc:docMk/>
            <pc:sldMk cId="3426075128" sldId="526"/>
            <ac:picMk id="2" creationId="{965CB140-94C1-4002-91BA-68B59BD1C7B1}"/>
          </ac:picMkLst>
        </pc:picChg>
        <pc:picChg chg="add mod">
          <ac:chgData name="Lynn Tomlinson (Catholic Education Office of WA - Leederville)" userId="ce327803-203d-4d1b-9ddb-2a90b1d35b28" providerId="ADAL" clId="{04BDC4A4-BB76-C74F-84EC-2D45481850FA}" dt="2019-03-11T01:51:57.850" v="87" actId="14100"/>
          <ac:picMkLst>
            <pc:docMk/>
            <pc:sldMk cId="3426075128" sldId="526"/>
            <ac:picMk id="9" creationId="{0FD1B967-C97D-FB4D-A0B5-3D2792A7BD3E}"/>
          </ac:picMkLst>
        </pc:picChg>
      </pc:sldChg>
      <pc:sldChg chg="addSp delSp modSp">
        <pc:chgData name="Lynn Tomlinson (Catholic Education Office of WA - Leederville)" userId="ce327803-203d-4d1b-9ddb-2a90b1d35b28" providerId="ADAL" clId="{04BDC4A4-BB76-C74F-84EC-2D45481850FA}" dt="2019-03-11T01:53:27.947" v="99" actId="14100"/>
        <pc:sldMkLst>
          <pc:docMk/>
          <pc:sldMk cId="4154025781" sldId="527"/>
        </pc:sldMkLst>
        <pc:spChg chg="mod">
          <ac:chgData name="Lynn Tomlinson (Catholic Education Office of WA - Leederville)" userId="ce327803-203d-4d1b-9ddb-2a90b1d35b28" providerId="ADAL" clId="{04BDC4A4-BB76-C74F-84EC-2D45481850FA}" dt="2019-03-11T01:53:02.972" v="95" actId="1076"/>
          <ac:spMkLst>
            <pc:docMk/>
            <pc:sldMk cId="4154025781" sldId="527"/>
            <ac:spMk id="3" creationId="{00000000-0000-0000-0000-000000000000}"/>
          </ac:spMkLst>
        </pc:spChg>
        <pc:spChg chg="mod">
          <ac:chgData name="Lynn Tomlinson (Catholic Education Office of WA - Leederville)" userId="ce327803-203d-4d1b-9ddb-2a90b1d35b28" providerId="ADAL" clId="{04BDC4A4-BB76-C74F-84EC-2D45481850FA}" dt="2019-03-11T01:53:20.089" v="98" actId="1076"/>
          <ac:spMkLst>
            <pc:docMk/>
            <pc:sldMk cId="4154025781" sldId="527"/>
            <ac:spMk id="4" creationId="{00000000-0000-0000-0000-000000000000}"/>
          </ac:spMkLst>
        </pc:spChg>
        <pc:spChg chg="mod">
          <ac:chgData name="Lynn Tomlinson (Catholic Education Office of WA - Leederville)" userId="ce327803-203d-4d1b-9ddb-2a90b1d35b28" providerId="ADAL" clId="{04BDC4A4-BB76-C74F-84EC-2D45481850FA}" dt="2019-03-11T01:53:06.422" v="96" actId="1076"/>
          <ac:spMkLst>
            <pc:docMk/>
            <pc:sldMk cId="4154025781" sldId="527"/>
            <ac:spMk id="6" creationId="{00000000-0000-0000-0000-000000000000}"/>
          </ac:spMkLst>
        </pc:spChg>
        <pc:picChg chg="del">
          <ac:chgData name="Lynn Tomlinson (Catholic Education Office of WA - Leederville)" userId="ce327803-203d-4d1b-9ddb-2a90b1d35b28" providerId="ADAL" clId="{04BDC4A4-BB76-C74F-84EC-2D45481850FA}" dt="2019-03-11T01:52:42.538" v="91" actId="478"/>
          <ac:picMkLst>
            <pc:docMk/>
            <pc:sldMk cId="4154025781" sldId="527"/>
            <ac:picMk id="2" creationId="{965CB140-94C1-4002-91BA-68B59BD1C7B1}"/>
          </ac:picMkLst>
        </pc:picChg>
        <pc:picChg chg="add mod">
          <ac:chgData name="Lynn Tomlinson (Catholic Education Office of WA - Leederville)" userId="ce327803-203d-4d1b-9ddb-2a90b1d35b28" providerId="ADAL" clId="{04BDC4A4-BB76-C74F-84EC-2D45481850FA}" dt="2019-03-11T01:52:58.767" v="94" actId="1076"/>
          <ac:picMkLst>
            <pc:docMk/>
            <pc:sldMk cId="4154025781" sldId="527"/>
            <ac:picMk id="12" creationId="{A749F07E-518C-934E-81E4-92458CE9977D}"/>
          </ac:picMkLst>
        </pc:picChg>
        <pc:cxnChg chg="mod">
          <ac:chgData name="Lynn Tomlinson (Catholic Education Office of WA - Leederville)" userId="ce327803-203d-4d1b-9ddb-2a90b1d35b28" providerId="ADAL" clId="{04BDC4A4-BB76-C74F-84EC-2D45481850FA}" dt="2019-03-11T01:53:27.947" v="99" actId="14100"/>
          <ac:cxnSpMkLst>
            <pc:docMk/>
            <pc:sldMk cId="4154025781" sldId="527"/>
            <ac:cxnSpMk id="7" creationId="{303B1173-3E03-40CD-AD9F-F35FF8261953}"/>
          </ac:cxnSpMkLst>
        </pc:cxnChg>
        <pc:cxnChg chg="mod">
          <ac:chgData name="Lynn Tomlinson (Catholic Education Office of WA - Leederville)" userId="ce327803-203d-4d1b-9ddb-2a90b1d35b28" providerId="ADAL" clId="{04BDC4A4-BB76-C74F-84EC-2D45481850FA}" dt="2019-03-11T01:53:09.955" v="97" actId="14100"/>
          <ac:cxnSpMkLst>
            <pc:docMk/>
            <pc:sldMk cId="4154025781" sldId="527"/>
            <ac:cxnSpMk id="10" creationId="{303B1173-3E03-40CD-AD9F-F35FF8261953}"/>
          </ac:cxnSpMkLst>
        </pc:cxnChg>
      </pc:sldChg>
      <pc:sldChg chg="addSp delSp modSp">
        <pc:chgData name="Lynn Tomlinson (Catholic Education Office of WA - Leederville)" userId="ce327803-203d-4d1b-9ddb-2a90b1d35b28" providerId="ADAL" clId="{04BDC4A4-BB76-C74F-84EC-2D45481850FA}" dt="2019-03-11T01:48:57.881" v="59" actId="14100"/>
        <pc:sldMkLst>
          <pc:docMk/>
          <pc:sldMk cId="1685656255" sldId="528"/>
        </pc:sldMkLst>
        <pc:picChg chg="add mod">
          <ac:chgData name="Lynn Tomlinson (Catholic Education Office of WA - Leederville)" userId="ce327803-203d-4d1b-9ddb-2a90b1d35b28" providerId="ADAL" clId="{04BDC4A4-BB76-C74F-84EC-2D45481850FA}" dt="2019-03-11T01:48:57.881" v="59" actId="14100"/>
          <ac:picMkLst>
            <pc:docMk/>
            <pc:sldMk cId="1685656255" sldId="528"/>
            <ac:picMk id="3" creationId="{F06EEDC1-CA87-3E42-A9D4-2D09AAE2D2CA}"/>
          </ac:picMkLst>
        </pc:picChg>
        <pc:picChg chg="del">
          <ac:chgData name="Lynn Tomlinson (Catholic Education Office of WA - Leederville)" userId="ce327803-203d-4d1b-9ddb-2a90b1d35b28" providerId="ADAL" clId="{04BDC4A4-BB76-C74F-84EC-2D45481850FA}" dt="2019-03-11T01:48:18.663" v="47" actId="478"/>
          <ac:picMkLst>
            <pc:docMk/>
            <pc:sldMk cId="1685656255" sldId="528"/>
            <ac:picMk id="4" creationId="{00000000-0000-0000-0000-000000000000}"/>
          </ac:picMkLst>
        </pc:picChg>
        <pc:picChg chg="del">
          <ac:chgData name="Lynn Tomlinson (Catholic Education Office of WA - Leederville)" userId="ce327803-203d-4d1b-9ddb-2a90b1d35b28" providerId="ADAL" clId="{04BDC4A4-BB76-C74F-84EC-2D45481850FA}" dt="2019-03-11T01:48:20.094" v="48" actId="478"/>
          <ac:picMkLst>
            <pc:docMk/>
            <pc:sldMk cId="1685656255" sldId="528"/>
            <ac:picMk id="5" creationId="{00000000-0000-0000-0000-000000000000}"/>
          </ac:picMkLst>
        </pc:picChg>
        <pc:picChg chg="add mod">
          <ac:chgData name="Lynn Tomlinson (Catholic Education Office of WA - Leederville)" userId="ce327803-203d-4d1b-9ddb-2a90b1d35b28" providerId="ADAL" clId="{04BDC4A4-BB76-C74F-84EC-2D45481850FA}" dt="2019-03-11T01:48:55.363" v="58" actId="1076"/>
          <ac:picMkLst>
            <pc:docMk/>
            <pc:sldMk cId="1685656255" sldId="528"/>
            <ac:picMk id="9" creationId="{460E2FD7-3011-8447-8EB8-269E86F6BC3A}"/>
          </ac:picMkLst>
        </pc:picChg>
      </pc:sldChg>
      <pc:sldChg chg="addSp delSp modSp">
        <pc:chgData name="Lynn Tomlinson (Catholic Education Office of WA - Leederville)" userId="ce327803-203d-4d1b-9ddb-2a90b1d35b28" providerId="ADAL" clId="{04BDC4A4-BB76-C74F-84EC-2D45481850FA}" dt="2019-03-11T01:48:10.088" v="46" actId="1076"/>
        <pc:sldMkLst>
          <pc:docMk/>
          <pc:sldMk cId="3283058078" sldId="536"/>
        </pc:sldMkLst>
        <pc:picChg chg="add del">
          <ac:chgData name="Lynn Tomlinson (Catholic Education Office of WA - Leederville)" userId="ce327803-203d-4d1b-9ddb-2a90b1d35b28" providerId="ADAL" clId="{04BDC4A4-BB76-C74F-84EC-2D45481850FA}" dt="2019-03-11T01:43:52.157" v="21" actId="478"/>
          <ac:picMkLst>
            <pc:docMk/>
            <pc:sldMk cId="3283058078" sldId="536"/>
            <ac:picMk id="2" creationId="{00000000-0000-0000-0000-000000000000}"/>
          </ac:picMkLst>
        </pc:picChg>
        <pc:picChg chg="add del">
          <ac:chgData name="Lynn Tomlinson (Catholic Education Office of WA - Leederville)" userId="ce327803-203d-4d1b-9ddb-2a90b1d35b28" providerId="ADAL" clId="{04BDC4A4-BB76-C74F-84EC-2D45481850FA}" dt="2019-03-11T01:43:52.979" v="22" actId="478"/>
          <ac:picMkLst>
            <pc:docMk/>
            <pc:sldMk cId="3283058078" sldId="536"/>
            <ac:picMk id="3" creationId="{00000000-0000-0000-0000-000000000000}"/>
          </ac:picMkLst>
        </pc:picChg>
        <pc:picChg chg="add del mod">
          <ac:chgData name="Lynn Tomlinson (Catholic Education Office of WA - Leederville)" userId="ce327803-203d-4d1b-9ddb-2a90b1d35b28" providerId="ADAL" clId="{04BDC4A4-BB76-C74F-84EC-2D45481850FA}" dt="2019-03-11T01:44:15.672" v="26"/>
          <ac:picMkLst>
            <pc:docMk/>
            <pc:sldMk cId="3283058078" sldId="536"/>
            <ac:picMk id="7" creationId="{6DCE60B9-C3D5-8942-8019-03A9CD2B7DB6}"/>
          </ac:picMkLst>
        </pc:picChg>
        <pc:picChg chg="add del mod">
          <ac:chgData name="Lynn Tomlinson (Catholic Education Office of WA - Leederville)" userId="ce327803-203d-4d1b-9ddb-2a90b1d35b28" providerId="ADAL" clId="{04BDC4A4-BB76-C74F-84EC-2D45481850FA}" dt="2019-03-11T01:44:15.672" v="26"/>
          <ac:picMkLst>
            <pc:docMk/>
            <pc:sldMk cId="3283058078" sldId="536"/>
            <ac:picMk id="9" creationId="{C018E510-7C25-DD4D-8161-1E18838C89EE}"/>
          </ac:picMkLst>
        </pc:picChg>
        <pc:picChg chg="add mod">
          <ac:chgData name="Lynn Tomlinson (Catholic Education Office of WA - Leederville)" userId="ce327803-203d-4d1b-9ddb-2a90b1d35b28" providerId="ADAL" clId="{04BDC4A4-BB76-C74F-84EC-2D45481850FA}" dt="2019-03-11T01:44:33.408" v="31" actId="1076"/>
          <ac:picMkLst>
            <pc:docMk/>
            <pc:sldMk cId="3283058078" sldId="536"/>
            <ac:picMk id="11" creationId="{E14F5A82-7E2D-7141-9868-C995140B4ADA}"/>
          </ac:picMkLst>
        </pc:picChg>
        <pc:picChg chg="add del mod">
          <ac:chgData name="Lynn Tomlinson (Catholic Education Office of WA - Leederville)" userId="ce327803-203d-4d1b-9ddb-2a90b1d35b28" providerId="ADAL" clId="{04BDC4A4-BB76-C74F-84EC-2D45481850FA}" dt="2019-03-11T01:44:48.356" v="34" actId="478"/>
          <ac:picMkLst>
            <pc:docMk/>
            <pc:sldMk cId="3283058078" sldId="536"/>
            <ac:picMk id="13" creationId="{5C25E1EE-C6B2-0B45-AC4E-D142957D4B0C}"/>
          </ac:picMkLst>
        </pc:picChg>
        <pc:picChg chg="add mod">
          <ac:chgData name="Lynn Tomlinson (Catholic Education Office of WA - Leederville)" userId="ce327803-203d-4d1b-9ddb-2a90b1d35b28" providerId="ADAL" clId="{04BDC4A4-BB76-C74F-84EC-2D45481850FA}" dt="2019-03-11T01:48:10.088" v="46" actId="1076"/>
          <ac:picMkLst>
            <pc:docMk/>
            <pc:sldMk cId="3283058078" sldId="536"/>
            <ac:picMk id="15" creationId="{1A9262B3-F395-DE43-953D-B37139A86280}"/>
          </ac:picMkLst>
        </pc:picChg>
      </pc:sldChg>
    </pc:docChg>
  </pc:docChgLst>
  <pc:docChgLst>
    <pc:chgData name="Lynn Tomlinson (Catholic Education Office of WA - Leederville)" userId="S::lynn.tomlinson@cewa.edu.au::ce327803-203d-4d1b-9ddb-2a90b1d35b28" providerId="AD" clId="Web-{186DCB96-886F-213C-CD39-5785638F0C4D}"/>
    <pc:docChg chg="addSld modSld">
      <pc:chgData name="Lynn Tomlinson (Catholic Education Office of WA - Leederville)" userId="S::lynn.tomlinson@cewa.edu.au::ce327803-203d-4d1b-9ddb-2a90b1d35b28" providerId="AD" clId="Web-{186DCB96-886F-213C-CD39-5785638F0C4D}" dt="2019-02-25T02:30:00.059" v="57" actId="1076"/>
      <pc:docMkLst>
        <pc:docMk/>
      </pc:docMkLst>
      <pc:sldChg chg="addSp delSp modSp">
        <pc:chgData name="Lynn Tomlinson (Catholic Education Office of WA - Leederville)" userId="S::lynn.tomlinson@cewa.edu.au::ce327803-203d-4d1b-9ddb-2a90b1d35b28" providerId="AD" clId="Web-{186DCB96-886F-213C-CD39-5785638F0C4D}" dt="2019-02-25T02:30:00.059" v="57" actId="1076"/>
        <pc:sldMkLst>
          <pc:docMk/>
          <pc:sldMk cId="1481992630" sldId="513"/>
        </pc:sldMkLst>
        <pc:picChg chg="del">
          <ac:chgData name="Lynn Tomlinson (Catholic Education Office of WA - Leederville)" userId="S::lynn.tomlinson@cewa.edu.au::ce327803-203d-4d1b-9ddb-2a90b1d35b28" providerId="AD" clId="Web-{186DCB96-886F-213C-CD39-5785638F0C4D}" dt="2019-02-25T02:27:17.887" v="40"/>
          <ac:picMkLst>
            <pc:docMk/>
            <pc:sldMk cId="1481992630" sldId="513"/>
            <ac:picMk id="2" creationId="{00000000-0000-0000-0000-000000000000}"/>
          </ac:picMkLst>
        </pc:picChg>
        <pc:picChg chg="add mod">
          <ac:chgData name="Lynn Tomlinson (Catholic Education Office of WA - Leederville)" userId="S::lynn.tomlinson@cewa.edu.au::ce327803-203d-4d1b-9ddb-2a90b1d35b28" providerId="AD" clId="Web-{186DCB96-886F-213C-CD39-5785638F0C4D}" dt="2019-02-25T02:29:29.449" v="54" actId="14100"/>
          <ac:picMkLst>
            <pc:docMk/>
            <pc:sldMk cId="1481992630" sldId="513"/>
            <ac:picMk id="3" creationId="{18BF159B-A54A-4131-885C-64931D8DD040}"/>
          </ac:picMkLst>
        </pc:picChg>
        <pc:picChg chg="add mod">
          <ac:chgData name="Lynn Tomlinson (Catholic Education Office of WA - Leederville)" userId="S::lynn.tomlinson@cewa.edu.au::ce327803-203d-4d1b-9ddb-2a90b1d35b28" providerId="AD" clId="Web-{186DCB96-886F-213C-CD39-5785638F0C4D}" dt="2019-02-25T02:30:00.059" v="57" actId="1076"/>
          <ac:picMkLst>
            <pc:docMk/>
            <pc:sldMk cId="1481992630" sldId="513"/>
            <ac:picMk id="5" creationId="{C91EA2AD-1098-41F8-A484-FF7B52575A9C}"/>
          </ac:picMkLst>
        </pc:picChg>
      </pc:sldChg>
      <pc:sldChg chg="delSp">
        <pc:chgData name="Lynn Tomlinson (Catholic Education Office of WA - Leederville)" userId="S::lynn.tomlinson@cewa.edu.au::ce327803-203d-4d1b-9ddb-2a90b1d35b28" providerId="AD" clId="Web-{186DCB96-886F-213C-CD39-5785638F0C4D}" dt="2019-02-25T02:27:14.731" v="39"/>
        <pc:sldMkLst>
          <pc:docMk/>
          <pc:sldMk cId="1097464942" sldId="514"/>
        </pc:sldMkLst>
        <pc:picChg chg="del">
          <ac:chgData name="Lynn Tomlinson (Catholic Education Office of WA - Leederville)" userId="S::lynn.tomlinson@cewa.edu.au::ce327803-203d-4d1b-9ddb-2a90b1d35b28" providerId="AD" clId="Web-{186DCB96-886F-213C-CD39-5785638F0C4D}" dt="2019-02-25T02:27:14.731" v="39"/>
          <ac:picMkLst>
            <pc:docMk/>
            <pc:sldMk cId="1097464942" sldId="514"/>
            <ac:picMk id="2" creationId="{00000000-0000-0000-0000-000000000000}"/>
          </ac:picMkLst>
        </pc:picChg>
      </pc:sldChg>
    </pc:docChg>
  </pc:docChgLst>
  <pc:docChgLst>
    <pc:chgData name="Lynn Tomlinson (Catholic Education Office of WA - Leederville)" userId="S::lynn.tomlinson@cewa.edu.au::ce327803-203d-4d1b-9ddb-2a90b1d35b28" providerId="AD" clId="Web-{2A9B1F4F-1E78-9286-1738-C271329F5427}"/>
    <pc:docChg chg="modSld">
      <pc:chgData name="Lynn Tomlinson (Catholic Education Office of WA - Leederville)" userId="S::lynn.tomlinson@cewa.edu.au::ce327803-203d-4d1b-9ddb-2a90b1d35b28" providerId="AD" clId="Web-{2A9B1F4F-1E78-9286-1738-C271329F5427}" dt="2019-02-26T02:32:37.368" v="26" actId="20577"/>
      <pc:docMkLst>
        <pc:docMk/>
      </pc:docMkLst>
      <pc:sldChg chg="modSp">
        <pc:chgData name="Lynn Tomlinson (Catholic Education Office of WA - Leederville)" userId="S::lynn.tomlinson@cewa.edu.au::ce327803-203d-4d1b-9ddb-2a90b1d35b28" providerId="AD" clId="Web-{2A9B1F4F-1E78-9286-1738-C271329F5427}" dt="2019-02-26T02:32:36.587" v="24" actId="20577"/>
        <pc:sldMkLst>
          <pc:docMk/>
          <pc:sldMk cId="1097464942" sldId="514"/>
        </pc:sldMkLst>
        <pc:spChg chg="mod">
          <ac:chgData name="Lynn Tomlinson (Catholic Education Office of WA - Leederville)" userId="S::lynn.tomlinson@cewa.edu.au::ce327803-203d-4d1b-9ddb-2a90b1d35b28" providerId="AD" clId="Web-{2A9B1F4F-1E78-9286-1738-C271329F5427}" dt="2019-02-26T02:32:36.587" v="24" actId="20577"/>
          <ac:spMkLst>
            <pc:docMk/>
            <pc:sldMk cId="1097464942" sldId="514"/>
            <ac:spMk id="5" creationId="{00000000-0000-0000-0000-000000000000}"/>
          </ac:spMkLst>
        </pc:spChg>
      </pc:sldChg>
    </pc:docChg>
  </pc:docChgLst>
  <pc:docChgLst>
    <pc:chgData name="Lynn Tomlinson (Catholic Education Office of WA - Leederville)" userId="S::lynn.tomlinson@cewa.edu.au::ce327803-203d-4d1b-9ddb-2a90b1d35b28" providerId="AD" clId="Web-{F525C4EC-E529-E29A-9514-6FF2735310CE}"/>
    <pc:docChg chg="modSld">
      <pc:chgData name="Lynn Tomlinson (Catholic Education Office of WA - Leederville)" userId="S::lynn.tomlinson@cewa.edu.au::ce327803-203d-4d1b-9ddb-2a90b1d35b28" providerId="AD" clId="Web-{F525C4EC-E529-E29A-9514-6FF2735310CE}" dt="2019-02-25T02:17:11.697" v="5"/>
      <pc:docMkLst>
        <pc:docMk/>
      </pc:docMkLst>
    </pc:docChg>
  </pc:docChgLst>
  <pc:docChgLst>
    <pc:chgData name="Lynn Tomlinson (Catholic Education Office of WA - Leederville)" userId="S::lynn.tomlinson@cewa.edu.au::ce327803-203d-4d1b-9ddb-2a90b1d35b28" providerId="AD" clId="Web-{FA7FF61F-2040-9773-879B-EE3EAAC4B508}"/>
    <pc:docChg chg="modSld">
      <pc:chgData name="Lynn Tomlinson (Catholic Education Office of WA - Leederville)" userId="S::lynn.tomlinson@cewa.edu.au::ce327803-203d-4d1b-9ddb-2a90b1d35b28" providerId="AD" clId="Web-{FA7FF61F-2040-9773-879B-EE3EAAC4B508}" dt="2019-03-11T02:17:05.559" v="27" actId="1076"/>
      <pc:docMkLst>
        <pc:docMk/>
      </pc:docMkLst>
      <pc:sldChg chg="addSp delSp modSp">
        <pc:chgData name="Lynn Tomlinson (Catholic Education Office of WA - Leederville)" userId="S::lynn.tomlinson@cewa.edu.au::ce327803-203d-4d1b-9ddb-2a90b1d35b28" providerId="AD" clId="Web-{FA7FF61F-2040-9773-879B-EE3EAAC4B508}" dt="2019-03-11T02:17:05.559" v="27" actId="1076"/>
        <pc:sldMkLst>
          <pc:docMk/>
          <pc:sldMk cId="2766393620" sldId="538"/>
        </pc:sldMkLst>
        <pc:picChg chg="del">
          <ac:chgData name="Lynn Tomlinson (Catholic Education Office of WA - Leederville)" userId="S::lynn.tomlinson@cewa.edu.au::ce327803-203d-4d1b-9ddb-2a90b1d35b28" providerId="AD" clId="Web-{FA7FF61F-2040-9773-879B-EE3EAAC4B508}" dt="2019-03-11T02:16:45.700" v="22"/>
          <ac:picMkLst>
            <pc:docMk/>
            <pc:sldMk cId="2766393620" sldId="538"/>
            <ac:picMk id="2" creationId="{00000000-0000-0000-0000-000000000000}"/>
          </ac:picMkLst>
        </pc:picChg>
        <pc:picChg chg="add mod">
          <ac:chgData name="Lynn Tomlinson (Catholic Education Office of WA - Leederville)" userId="S::lynn.tomlinson@cewa.edu.au::ce327803-203d-4d1b-9ddb-2a90b1d35b28" providerId="AD" clId="Web-{FA7FF61F-2040-9773-879B-EE3EAAC4B508}" dt="2019-03-11T02:17:05.559" v="27" actId="1076"/>
          <ac:picMkLst>
            <pc:docMk/>
            <pc:sldMk cId="2766393620" sldId="538"/>
            <ac:picMk id="3" creationId="{D67138F0-3B09-4DC4-81B3-D40B7E0C0BCD}"/>
          </ac:picMkLst>
        </pc:picChg>
      </pc:sldChg>
      <pc:sldChg chg="modSp">
        <pc:chgData name="Lynn Tomlinson (Catholic Education Office of WA - Leederville)" userId="S::lynn.tomlinson@cewa.edu.au::ce327803-203d-4d1b-9ddb-2a90b1d35b28" providerId="AD" clId="Web-{FA7FF61F-2040-9773-879B-EE3EAAC4B508}" dt="2019-03-11T02:12:37.713" v="20" actId="20577"/>
        <pc:sldMkLst>
          <pc:docMk/>
          <pc:sldMk cId="2136755128" sldId="543"/>
        </pc:sldMkLst>
        <pc:spChg chg="mod">
          <ac:chgData name="Lynn Tomlinson (Catholic Education Office of WA - Leederville)" userId="S::lynn.tomlinson@cewa.edu.au::ce327803-203d-4d1b-9ddb-2a90b1d35b28" providerId="AD" clId="Web-{FA7FF61F-2040-9773-879B-EE3EAAC4B508}" dt="2019-03-11T02:12:37.713" v="20" actId="20577"/>
          <ac:spMkLst>
            <pc:docMk/>
            <pc:sldMk cId="2136755128" sldId="543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A333A-F278-4391-9E2F-8873B0196765}" type="datetimeFigureOut">
              <a:rPr lang="en-AU" smtClean="0"/>
              <a:t>11/03/2019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096EE-BAA3-41E5-924E-D5764FDA3ED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9682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00481-6A82-2B47-9AB4-5A095AB4639D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A5C66-032C-5840-BA01-A9751D0C9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93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A5C66-032C-5840-BA01-A9751D0C95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01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A5C66-032C-5840-BA01-A9751D0C95E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361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A5C66-032C-5840-BA01-A9751D0C95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125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A5C66-032C-5840-BA01-A9751D0C95E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398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A5C66-032C-5840-BA01-A9751D0C95E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8913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A5C66-032C-5840-BA01-A9751D0C95E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6222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A5C66-032C-5840-BA01-A9751D0C95E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3862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A5C66-032C-5840-BA01-A9751D0C95E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1661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A5C66-032C-5840-BA01-A9751D0C95E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7286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A5C66-032C-5840-BA01-A9751D0C95E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636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A5C66-032C-5840-BA01-A9751D0C95E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69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A5C66-032C-5840-BA01-A9751D0C95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44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A5C66-032C-5840-BA01-A9751D0C95E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412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A5C66-032C-5840-BA01-A9751D0C95E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201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A5C66-032C-5840-BA01-A9751D0C95E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9817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A5C66-032C-5840-BA01-A9751D0C95E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7010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A5C66-032C-5840-BA01-A9751D0C95E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87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A5C66-032C-5840-BA01-A9751D0C95E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280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A5C66-032C-5840-BA01-A9751D0C95E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431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A5C66-032C-5840-BA01-A9751D0C95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5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A5C66-032C-5840-BA01-A9751D0C95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81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A5C66-032C-5840-BA01-A9751D0C95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04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A5C66-032C-5840-BA01-A9751D0C95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178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A5C66-032C-5840-BA01-A9751D0C95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983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A5C66-032C-5840-BA01-A9751D0C95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794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A5C66-032C-5840-BA01-A9751D0C95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73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-Full-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21962" y="939764"/>
            <a:ext cx="1709966" cy="548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sz="1800">
              <a:solidFill>
                <a:srgbClr val="B3B3A5"/>
              </a:solidFill>
              <a:latin typeface="Museo Sans 300"/>
              <a:cs typeface="Museo Sans 30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1962" y="5902661"/>
            <a:ext cx="1709966" cy="548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sz="1800">
              <a:solidFill>
                <a:srgbClr val="B3B3A5"/>
              </a:solidFill>
              <a:latin typeface="Museo Sans 300"/>
              <a:cs typeface="Museo Sans 30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0" y="3562577"/>
            <a:ext cx="12192000" cy="888828"/>
          </a:xfrm>
        </p:spPr>
        <p:txBody>
          <a:bodyPr>
            <a:noAutofit/>
          </a:bodyPr>
          <a:lstStyle>
            <a:lvl1pPr algn="ctr">
              <a:defRPr sz="5200">
                <a:solidFill>
                  <a:srgbClr val="545757"/>
                </a:solidFill>
              </a:defRPr>
            </a:lvl1pPr>
          </a:lstStyle>
          <a:p>
            <a:r>
              <a:rPr lang="en-US"/>
              <a:t>Example Text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0" y="4544342"/>
            <a:ext cx="12192000" cy="457200"/>
          </a:xfrm>
        </p:spPr>
        <p:txBody>
          <a:bodyPr/>
          <a:lstStyle>
            <a:lvl1pPr>
              <a:defRPr>
                <a:solidFill>
                  <a:srgbClr val="545757"/>
                </a:solidFill>
              </a:defRPr>
            </a:lvl1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221962" y="939764"/>
            <a:ext cx="1709966" cy="548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sz="1800">
              <a:solidFill>
                <a:srgbClr val="B3B3A5"/>
              </a:solidFill>
              <a:latin typeface="Museo Sans 300"/>
              <a:cs typeface="Museo Sans 30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5221962" y="5902661"/>
            <a:ext cx="1709966" cy="548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sz="1800">
              <a:solidFill>
                <a:srgbClr val="B3B3A5"/>
              </a:solidFill>
              <a:latin typeface="Museo Sans 300"/>
              <a:cs typeface="Museo Sans 300"/>
            </a:endParaRPr>
          </a:p>
        </p:txBody>
      </p:sp>
      <p:pic>
        <p:nvPicPr>
          <p:cNvPr id="2" name="Picture 1" descr="CEWA_LOGO-Po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9188" y="1610914"/>
            <a:ext cx="2589303" cy="1560573"/>
          </a:xfrm>
          <a:prstGeom prst="rect">
            <a:avLst/>
          </a:prstGeom>
        </p:spPr>
      </p:pic>
      <p:pic>
        <p:nvPicPr>
          <p:cNvPr id="3" name="Picture 2" descr="PP-CornerPic-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114264"/>
            <a:ext cx="711200" cy="711200"/>
          </a:xfrm>
          <a:prstGeom prst="rect">
            <a:avLst/>
          </a:prstGeom>
        </p:spPr>
      </p:pic>
      <p:pic>
        <p:nvPicPr>
          <p:cNvPr id="11" name="Picture 10" descr="PP-CornerPic-3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0988"/>
            <a:ext cx="1079500" cy="105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880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P-CornerPic-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114264"/>
            <a:ext cx="711200" cy="711200"/>
          </a:xfrm>
          <a:prstGeom prst="rect">
            <a:avLst/>
          </a:prstGeom>
        </p:spPr>
      </p:pic>
      <p:pic>
        <p:nvPicPr>
          <p:cNvPr id="5" name="Picture 4" descr="PP-CornerPic-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0988"/>
            <a:ext cx="1079500" cy="10570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58749" y="6174752"/>
            <a:ext cx="2666551" cy="479350"/>
          </a:xfrm>
          <a:prstGeom prst="rect">
            <a:avLst/>
          </a:prstGeom>
        </p:spPr>
      </p:pic>
      <p:cxnSp>
        <p:nvCxnSpPr>
          <p:cNvPr id="3" name="Straight Connector 2"/>
          <p:cNvCxnSpPr/>
          <p:nvPr userDrawn="1"/>
        </p:nvCxnSpPr>
        <p:spPr>
          <a:xfrm flipH="1">
            <a:off x="1079500" y="6007100"/>
            <a:ext cx="10845800" cy="0"/>
          </a:xfrm>
          <a:prstGeom prst="line">
            <a:avLst/>
          </a:prstGeom>
          <a:ln w="63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370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-CornerPic-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114264"/>
            <a:ext cx="711200" cy="711200"/>
          </a:xfrm>
          <a:prstGeom prst="rect">
            <a:avLst/>
          </a:prstGeom>
        </p:spPr>
      </p:pic>
      <p:pic>
        <p:nvPicPr>
          <p:cNvPr id="6" name="Picture 5" descr="PP-CornerPic-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0988"/>
            <a:ext cx="1079500" cy="105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45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2754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838419" y="365125"/>
            <a:ext cx="105151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8842" y="6401704"/>
            <a:ext cx="32782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0" i="0">
                <a:solidFill>
                  <a:schemeClr val="tx1">
                    <a:tint val="75000"/>
                  </a:schemeClr>
                </a:solidFill>
                <a:latin typeface="Montserrat Light"/>
                <a:cs typeface="Montserrat Light"/>
              </a:defRPr>
            </a:lvl1pPr>
          </a:lstStyle>
          <a:p>
            <a:pPr defTabSz="914217"/>
            <a:r>
              <a:rPr lang="en-US" sz="1200">
                <a:solidFill>
                  <a:srgbClr val="8C8C87">
                    <a:tint val="75000"/>
                  </a:srgbClr>
                </a:solidFill>
              </a:rPr>
              <a:t>© </a:t>
            </a:r>
            <a:r>
              <a:rPr lang="en-US" sz="1100">
                <a:solidFill>
                  <a:srgbClr val="8C8C87">
                    <a:tint val="75000"/>
                  </a:srgbClr>
                </a:solidFill>
              </a:rPr>
              <a:t>Catholic Education of Western Australia.</a:t>
            </a:r>
          </a:p>
        </p:txBody>
      </p:sp>
    </p:spTree>
    <p:extLst>
      <p:ext uri="{BB962C8B-B14F-4D97-AF65-F5344CB8AC3E}">
        <p14:creationId xmlns:p14="http://schemas.microsoft.com/office/powerpoint/2010/main" val="53216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75" r:id="rId3"/>
    <p:sldLayoutId id="2147483676" r:id="rId4"/>
  </p:sldLayoutIdLst>
  <p:hf hdr="0" ftr="0" dt="0"/>
  <p:txStyles>
    <p:titleStyle>
      <a:lvl1pPr algn="ctr" defTabSz="914217" rtl="0" eaLnBrk="1" latinLnBrk="0" hangingPunct="1">
        <a:lnSpc>
          <a:spcPct val="90000"/>
        </a:lnSpc>
        <a:spcBef>
          <a:spcPct val="0"/>
        </a:spcBef>
        <a:buNone/>
        <a:defRPr lang="en-US" sz="4800" b="1" i="0" kern="1200" baseline="0">
          <a:solidFill>
            <a:schemeClr val="tx2">
              <a:lumMod val="75000"/>
              <a:lumOff val="25000"/>
            </a:schemeClr>
          </a:solidFill>
          <a:latin typeface="Montserrat Bold"/>
          <a:ea typeface="Montserrat Hairline" charset="0"/>
          <a:cs typeface="Montserrat Bold"/>
        </a:defRPr>
      </a:lvl1pPr>
    </p:titleStyle>
    <p:bodyStyle>
      <a:lvl1pPr marL="0" indent="0" algn="ctr" defTabSz="914217" rtl="0" eaLnBrk="1" latinLnBrk="0" hangingPunct="1">
        <a:lnSpc>
          <a:spcPct val="90000"/>
        </a:lnSpc>
        <a:spcBef>
          <a:spcPts val="1000"/>
        </a:spcBef>
        <a:buFont typeface="Arial" charset="0"/>
        <a:buNone/>
        <a:defRPr lang="en-US" sz="1800" b="0" i="0" kern="1200" dirty="0" smtClean="0">
          <a:solidFill>
            <a:srgbClr val="545757"/>
          </a:solidFill>
          <a:effectLst/>
          <a:latin typeface="Montserrat Light"/>
          <a:ea typeface="Montserrat Hairline" charset="0"/>
          <a:cs typeface="Montserrat Light"/>
        </a:defRPr>
      </a:lvl1pPr>
      <a:lvl2pPr marL="457109" indent="0" algn="l" defTabSz="914217" rtl="0" eaLnBrk="1" latinLnBrk="0" hangingPunct="1">
        <a:lnSpc>
          <a:spcPct val="90000"/>
        </a:lnSpc>
        <a:spcBef>
          <a:spcPts val="500"/>
        </a:spcBef>
        <a:buFont typeface="Arial" charset="0"/>
        <a:buNone/>
        <a:defRPr lang="en-US" sz="1800" b="0" i="0" kern="1200" dirty="0" smtClean="0">
          <a:solidFill>
            <a:srgbClr val="545757"/>
          </a:solidFill>
          <a:effectLst/>
          <a:latin typeface="Montserrat Light"/>
          <a:ea typeface="Montserrat Hairline" charset="0"/>
          <a:cs typeface="Montserrat Light"/>
        </a:defRPr>
      </a:lvl2pPr>
      <a:lvl3pPr marL="914217" indent="0" algn="l" defTabSz="914217" rtl="0" eaLnBrk="1" latinLnBrk="0" hangingPunct="1">
        <a:lnSpc>
          <a:spcPct val="90000"/>
        </a:lnSpc>
        <a:spcBef>
          <a:spcPts val="500"/>
        </a:spcBef>
        <a:buFont typeface="Arial" charset="0"/>
        <a:buNone/>
        <a:defRPr lang="en-US" sz="1600" b="0" i="0" kern="1200" dirty="0" smtClean="0">
          <a:solidFill>
            <a:srgbClr val="545757"/>
          </a:solidFill>
          <a:effectLst/>
          <a:latin typeface="Montserrat Light"/>
          <a:ea typeface="Montserrat Hairline" charset="0"/>
          <a:cs typeface="Montserrat Light"/>
        </a:defRPr>
      </a:lvl3pPr>
      <a:lvl4pPr marL="1371326" indent="0" algn="l" defTabSz="914217" rtl="0" eaLnBrk="1" latinLnBrk="0" hangingPunct="1">
        <a:lnSpc>
          <a:spcPct val="90000"/>
        </a:lnSpc>
        <a:spcBef>
          <a:spcPts val="500"/>
        </a:spcBef>
        <a:buFont typeface="Arial" charset="0"/>
        <a:buNone/>
        <a:defRPr lang="en-US" sz="1400" b="0" i="0" kern="1200" dirty="0" smtClean="0">
          <a:solidFill>
            <a:srgbClr val="545757"/>
          </a:solidFill>
          <a:effectLst/>
          <a:latin typeface="Montserrat Light"/>
          <a:ea typeface="Montserrat Hairline" charset="0"/>
          <a:cs typeface="Montserrat Light"/>
        </a:defRPr>
      </a:lvl4pPr>
      <a:lvl5pPr marL="1828434" indent="0" algn="l" defTabSz="914217" rtl="0" eaLnBrk="1" latinLnBrk="0" hangingPunct="1">
        <a:lnSpc>
          <a:spcPct val="90000"/>
        </a:lnSpc>
        <a:spcBef>
          <a:spcPts val="500"/>
        </a:spcBef>
        <a:buFont typeface="Arial" charset="0"/>
        <a:buNone/>
        <a:defRPr lang="en-US" sz="1400" b="0" i="0" kern="1200" dirty="0">
          <a:solidFill>
            <a:srgbClr val="545757"/>
          </a:solidFill>
          <a:effectLst/>
          <a:latin typeface="Montserrat Light"/>
          <a:ea typeface="Montserrat Hairline" charset="0"/>
          <a:cs typeface="Montserrat Light"/>
        </a:defRPr>
      </a:lvl5pPr>
      <a:lvl6pPr marL="2514097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wa.edu.au/wp-content/uploads/2017/11/Religious-Education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p.org/series/50/breakthrough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hyperlink" Target="https://www.smp.org/series/81/The-Catholic-Childrens-Bible/#components" TargetMode="Externa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k10outline.scsa.wa.edu.au/home/teaching/teaching-support-materials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EWA_LOGO-Po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4787" y="563393"/>
            <a:ext cx="2122427" cy="1279187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209800" y="2203641"/>
            <a:ext cx="7772400" cy="1441259"/>
          </a:xfrm>
          <a:prstGeom prst="rect">
            <a:avLst/>
          </a:prstGeom>
        </p:spPr>
        <p:txBody>
          <a:bodyPr/>
          <a:lstStyle>
            <a:lvl1pPr algn="ctr" defTabSz="9142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i="0" kern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Montserrat Bold"/>
                <a:ea typeface="Montserrat Hairline" charset="0"/>
                <a:cs typeface="Montserrat Bold"/>
              </a:defRPr>
            </a:lvl1pPr>
          </a:lstStyle>
          <a:p>
            <a:r>
              <a:rPr lang="en-US" sz="6000"/>
              <a:t>Religious Education</a:t>
            </a:r>
          </a:p>
          <a:p>
            <a:r>
              <a:rPr lang="en-US" sz="6000"/>
              <a:t>Units of Work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41017" y="3898864"/>
            <a:ext cx="1709966" cy="548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sz="1800">
              <a:solidFill>
                <a:srgbClr val="B3B3A5"/>
              </a:solidFill>
              <a:latin typeface="Museo Sans 300"/>
              <a:cs typeface="Museo Sans 30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22833" y="4207692"/>
            <a:ext cx="4146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545757"/>
                </a:solidFill>
                <a:latin typeface="Open Sans"/>
                <a:cs typeface="Open Sans"/>
              </a:rPr>
              <a:t>2019</a:t>
            </a:r>
            <a:endParaRPr lang="en-US" sz="2800">
              <a:solidFill>
                <a:srgbClr val="545757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11103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4"/>
          <p:cNvSpPr txBox="1">
            <a:spLocks/>
          </p:cNvSpPr>
          <p:nvPr/>
        </p:nvSpPr>
        <p:spPr>
          <a:xfrm>
            <a:off x="230621" y="164571"/>
            <a:ext cx="10729479" cy="90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2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i="0" kern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Montserrat Bold"/>
                <a:ea typeface="Montserrat Hairline" charset="0"/>
                <a:cs typeface="Montserrat Bold"/>
              </a:defRPr>
            </a:lvl1pPr>
          </a:lstStyle>
          <a:p>
            <a:pPr algn="l"/>
            <a:r>
              <a:rPr lang="en-US" sz="4000"/>
              <a:t>Teacher Background Material</a:t>
            </a:r>
          </a:p>
        </p:txBody>
      </p:sp>
      <p:pic>
        <p:nvPicPr>
          <p:cNvPr id="3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8BF159B-A54A-4131-885C-64931D8DD0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17" t="3236" r="8889" b="14533"/>
          <a:stretch/>
        </p:blipFill>
        <p:spPr>
          <a:xfrm>
            <a:off x="3405809" y="951162"/>
            <a:ext cx="4704522" cy="2041810"/>
          </a:xfrm>
          <a:prstGeom prst="rect">
            <a:avLst/>
          </a:prstGeom>
        </p:spPr>
      </p:pic>
      <p:pic>
        <p:nvPicPr>
          <p:cNvPr id="5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91EA2AD-1098-41F8-A484-FF7B52575A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33" t="5190" r="9910" b="5811"/>
          <a:stretch/>
        </p:blipFill>
        <p:spPr>
          <a:xfrm>
            <a:off x="3502588" y="3167270"/>
            <a:ext cx="4488473" cy="2757205"/>
          </a:xfrm>
          <a:prstGeom prst="rect">
            <a:avLst/>
          </a:prstGeom>
        </p:spPr>
      </p:pic>
      <p:sp>
        <p:nvSpPr>
          <p:cNvPr id="6" name="Left Brace 5"/>
          <p:cNvSpPr/>
          <p:nvPr/>
        </p:nvSpPr>
        <p:spPr>
          <a:xfrm flipH="1">
            <a:off x="8110331" y="3478806"/>
            <a:ext cx="822960" cy="2134132"/>
          </a:xfrm>
          <a:prstGeom prst="leftBrac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9216965" y="3899541"/>
            <a:ext cx="2365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>
                <a:cs typeface="Museo Sans 500"/>
              </a:rPr>
              <a:t>To assist understanding of the context and message.</a:t>
            </a:r>
          </a:p>
        </p:txBody>
      </p:sp>
    </p:spTree>
    <p:extLst>
      <p:ext uri="{BB962C8B-B14F-4D97-AF65-F5344CB8AC3E}">
        <p14:creationId xmlns:p14="http://schemas.microsoft.com/office/powerpoint/2010/main" val="535093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4"/>
          <p:cNvSpPr txBox="1">
            <a:spLocks/>
          </p:cNvSpPr>
          <p:nvPr/>
        </p:nvSpPr>
        <p:spPr>
          <a:xfrm>
            <a:off x="230621" y="164571"/>
            <a:ext cx="10729479" cy="90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2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i="0" kern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Montserrat Bold"/>
                <a:ea typeface="Montserrat Hairline" charset="0"/>
                <a:cs typeface="Montserrat Bold"/>
              </a:defRPr>
            </a:lvl1pPr>
          </a:lstStyle>
          <a:p>
            <a:pPr algn="l"/>
            <a:r>
              <a:rPr lang="en-US" sz="4000"/>
              <a:t>Suggested Teaching and Learning Outline</a:t>
            </a:r>
          </a:p>
        </p:txBody>
      </p:sp>
      <p:sp>
        <p:nvSpPr>
          <p:cNvPr id="4" name="Left Brace 3"/>
          <p:cNvSpPr/>
          <p:nvPr/>
        </p:nvSpPr>
        <p:spPr>
          <a:xfrm>
            <a:off x="1974663" y="1096566"/>
            <a:ext cx="203200" cy="904381"/>
          </a:xfrm>
          <a:prstGeom prst="leftBrac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519430" y="1255508"/>
            <a:ext cx="1771463" cy="14773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AU">
                <a:cs typeface="Museo Sans 500"/>
              </a:rPr>
              <a:t>Aligns with SCSA sample Teaching and Learning Outlines.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6EC494-6BA9-BE4C-A3DB-3B0E6E5CD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893" y="1066659"/>
            <a:ext cx="8052515" cy="487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464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547423C-31F9-8244-8262-11B4270AC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7163" y="1031075"/>
            <a:ext cx="8095615" cy="489997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517061" y="1857935"/>
            <a:ext cx="1463207" cy="722506"/>
          </a:xfrm>
          <a:prstGeom prst="ellipse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03B1173-3E03-40CD-AD9F-F35FF8261953}"/>
              </a:ext>
            </a:extLst>
          </p:cNvPr>
          <p:cNvCxnSpPr/>
          <p:nvPr/>
        </p:nvCxnSpPr>
        <p:spPr>
          <a:xfrm flipV="1">
            <a:off x="1797269" y="2239707"/>
            <a:ext cx="719792" cy="50349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13256" y="2580441"/>
            <a:ext cx="1553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>
                <a:cs typeface="Museo Sans 500"/>
              </a:rPr>
              <a:t>Content descriptor.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230621" y="164571"/>
            <a:ext cx="10729479" cy="90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2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i="0" kern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Montserrat Bold"/>
                <a:ea typeface="Montserrat Hairline" charset="0"/>
                <a:cs typeface="Montserrat Bold"/>
              </a:defRPr>
            </a:lvl1pPr>
          </a:lstStyle>
          <a:p>
            <a:pPr algn="l"/>
            <a:r>
              <a:rPr lang="en-US" sz="4000"/>
              <a:t>Suggested Teaching and Learning Outline</a:t>
            </a:r>
          </a:p>
        </p:txBody>
      </p:sp>
    </p:spTree>
    <p:extLst>
      <p:ext uri="{BB962C8B-B14F-4D97-AF65-F5344CB8AC3E}">
        <p14:creationId xmlns:p14="http://schemas.microsoft.com/office/powerpoint/2010/main" val="2985896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FD1B967-C97D-FB4D-A0B5-3D2792A7BD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9595" y="1066659"/>
            <a:ext cx="7976363" cy="482779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749786" y="1939033"/>
            <a:ext cx="1553646" cy="2727969"/>
          </a:xfrm>
          <a:prstGeom prst="ellipse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03B1173-3E03-40CD-AD9F-F35FF8261953}"/>
              </a:ext>
            </a:extLst>
          </p:cNvPr>
          <p:cNvCxnSpPr/>
          <p:nvPr/>
        </p:nvCxnSpPr>
        <p:spPr>
          <a:xfrm>
            <a:off x="1787785" y="2459421"/>
            <a:ext cx="1995939" cy="24173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3334" y="1720757"/>
            <a:ext cx="15536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>
                <a:cs typeface="Museo Sans 500"/>
              </a:rPr>
              <a:t>To interrogate and sequence learning.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230621" y="164571"/>
            <a:ext cx="10729479" cy="90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2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i="0" kern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Montserrat Bold"/>
                <a:ea typeface="Montserrat Hairline" charset="0"/>
                <a:cs typeface="Montserrat Bold"/>
              </a:defRPr>
            </a:lvl1pPr>
          </a:lstStyle>
          <a:p>
            <a:pPr algn="l"/>
            <a:r>
              <a:rPr lang="en-US" sz="4000"/>
              <a:t>Suggested Teaching and Learning Outline</a:t>
            </a:r>
          </a:p>
        </p:txBody>
      </p:sp>
    </p:spTree>
    <p:extLst>
      <p:ext uri="{BB962C8B-B14F-4D97-AF65-F5344CB8AC3E}">
        <p14:creationId xmlns:p14="http://schemas.microsoft.com/office/powerpoint/2010/main" val="3426075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749F07E-518C-934E-81E4-92458CE99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9770" y="953307"/>
            <a:ext cx="8180550" cy="495138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017855" y="1527996"/>
            <a:ext cx="4174375" cy="2895600"/>
          </a:xfrm>
          <a:prstGeom prst="ellipse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328465" y="2587612"/>
            <a:ext cx="284480" cy="182880"/>
          </a:xfrm>
          <a:prstGeom prst="rect">
            <a:avLst/>
          </a:prstGeom>
          <a:solidFill>
            <a:schemeClr val="accent6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/>
          <p:cNvSpPr/>
          <p:nvPr/>
        </p:nvSpPr>
        <p:spPr>
          <a:xfrm>
            <a:off x="6456522" y="2753725"/>
            <a:ext cx="924560" cy="186806"/>
          </a:xfrm>
          <a:prstGeom prst="rect">
            <a:avLst/>
          </a:prstGeom>
          <a:solidFill>
            <a:schemeClr val="accent6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03B1173-3E03-40CD-AD9F-F35FF8261953}"/>
              </a:ext>
            </a:extLst>
          </p:cNvPr>
          <p:cNvCxnSpPr>
            <a:cxnSpLocks/>
          </p:cNvCxnSpPr>
          <p:nvPr/>
        </p:nvCxnSpPr>
        <p:spPr>
          <a:xfrm flipH="1">
            <a:off x="6721434" y="1872715"/>
            <a:ext cx="3725849" cy="28253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03B1173-3E03-40CD-AD9F-F35FF8261953}"/>
              </a:ext>
            </a:extLst>
          </p:cNvPr>
          <p:cNvCxnSpPr>
            <a:cxnSpLocks/>
          </p:cNvCxnSpPr>
          <p:nvPr/>
        </p:nvCxnSpPr>
        <p:spPr>
          <a:xfrm flipH="1" flipV="1">
            <a:off x="7481455" y="2866084"/>
            <a:ext cx="2698866" cy="151121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447283" y="1413697"/>
            <a:ext cx="1553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>
                <a:cs typeface="Museo Sans 500"/>
              </a:rPr>
              <a:t>Suggested learning activities.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183277" y="4100431"/>
            <a:ext cx="1553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>
                <a:cs typeface="Museo Sans 500"/>
              </a:rPr>
              <a:t>Suggested resources.</a:t>
            </a: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230621" y="164571"/>
            <a:ext cx="10729479" cy="90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2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i="0" kern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Montserrat Bold"/>
                <a:ea typeface="Montserrat Hairline" charset="0"/>
                <a:cs typeface="Montserrat Bold"/>
              </a:defRPr>
            </a:lvl1pPr>
          </a:lstStyle>
          <a:p>
            <a:pPr algn="l"/>
            <a:r>
              <a:rPr lang="en-US" sz="4000"/>
              <a:t>Suggested Teaching and Learning Outline</a:t>
            </a:r>
          </a:p>
        </p:txBody>
      </p:sp>
    </p:spTree>
    <p:extLst>
      <p:ext uri="{BB962C8B-B14F-4D97-AF65-F5344CB8AC3E}">
        <p14:creationId xmlns:p14="http://schemas.microsoft.com/office/powerpoint/2010/main" val="4154025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A35152E-C92C-C14F-9631-932622DFD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378" y="840073"/>
            <a:ext cx="7359683" cy="5098447"/>
          </a:xfrm>
          <a:prstGeom prst="rect">
            <a:avLst/>
          </a:prstGeom>
        </p:spPr>
      </p:pic>
      <p:cxnSp>
        <p:nvCxnSpPr>
          <p:cNvPr id="7" name="Straight Connector 6"/>
          <p:cNvCxnSpPr>
            <a:cxnSpLocks/>
          </p:cNvCxnSpPr>
          <p:nvPr/>
        </p:nvCxnSpPr>
        <p:spPr>
          <a:xfrm>
            <a:off x="9519469" y="869221"/>
            <a:ext cx="866" cy="517785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4"/>
          <p:cNvSpPr txBox="1">
            <a:spLocks/>
          </p:cNvSpPr>
          <p:nvPr/>
        </p:nvSpPr>
        <p:spPr>
          <a:xfrm>
            <a:off x="261101" y="102458"/>
            <a:ext cx="10729479" cy="90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2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i="0" kern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Montserrat Bold"/>
                <a:ea typeface="Montserrat Hairline" charset="0"/>
                <a:cs typeface="Montserrat Bold"/>
              </a:defRPr>
            </a:lvl1pPr>
          </a:lstStyle>
          <a:p>
            <a:pPr algn="l"/>
            <a:r>
              <a:rPr lang="en-US" sz="4000"/>
              <a:t>Suggested Resources</a:t>
            </a:r>
          </a:p>
        </p:txBody>
      </p:sp>
      <p:sp>
        <p:nvSpPr>
          <p:cNvPr id="4" name="Oval 3"/>
          <p:cNvSpPr/>
          <p:nvPr/>
        </p:nvSpPr>
        <p:spPr>
          <a:xfrm>
            <a:off x="9194800" y="731520"/>
            <a:ext cx="619760" cy="599440"/>
          </a:xfrm>
          <a:prstGeom prst="ellipse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198421" y="5630078"/>
            <a:ext cx="619760" cy="599440"/>
          </a:xfrm>
          <a:prstGeom prst="ellipse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03B1173-3E03-40CD-AD9F-F35FF8261953}"/>
              </a:ext>
            </a:extLst>
          </p:cNvPr>
          <p:cNvCxnSpPr/>
          <p:nvPr/>
        </p:nvCxnSpPr>
        <p:spPr>
          <a:xfrm flipH="1" flipV="1">
            <a:off x="9814560" y="1223706"/>
            <a:ext cx="798785" cy="40990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03B1173-3E03-40CD-AD9F-F35FF8261953}"/>
              </a:ext>
            </a:extLst>
          </p:cNvPr>
          <p:cNvCxnSpPr>
            <a:stCxn id="15" idx="1"/>
          </p:cNvCxnSpPr>
          <p:nvPr/>
        </p:nvCxnSpPr>
        <p:spPr>
          <a:xfrm flipH="1">
            <a:off x="8818181" y="5186134"/>
            <a:ext cx="1044794" cy="45266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633141" y="1467489"/>
            <a:ext cx="1553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>
                <a:cs typeface="Museo Sans 500"/>
              </a:rPr>
              <a:t>Unit number.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862975" y="4724469"/>
            <a:ext cx="1553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>
                <a:cs typeface="Museo Sans 500"/>
              </a:rPr>
              <a:t>Learning activity identification.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F040E01-E790-B143-B0D7-19279D95AA13}"/>
              </a:ext>
            </a:extLst>
          </p:cNvPr>
          <p:cNvCxnSpPr>
            <a:cxnSpLocks/>
          </p:cNvCxnSpPr>
          <p:nvPr/>
        </p:nvCxnSpPr>
        <p:spPr>
          <a:xfrm>
            <a:off x="2183378" y="840074"/>
            <a:ext cx="866" cy="517785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118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8479BEF-2FEF-BB49-A4FC-C374F204D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833" y="875499"/>
            <a:ext cx="4743804" cy="5107001"/>
          </a:xfrm>
          <a:prstGeom prst="rect">
            <a:avLst/>
          </a:prstGeom>
        </p:spPr>
      </p:pic>
      <p:sp>
        <p:nvSpPr>
          <p:cNvPr id="18" name="Title 4"/>
          <p:cNvSpPr txBox="1">
            <a:spLocks/>
          </p:cNvSpPr>
          <p:nvPr/>
        </p:nvSpPr>
        <p:spPr>
          <a:xfrm>
            <a:off x="230621" y="164571"/>
            <a:ext cx="10729479" cy="90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2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i="0" kern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Montserrat Bold"/>
                <a:ea typeface="Montserrat Hairline" charset="0"/>
                <a:cs typeface="Montserrat Bold"/>
              </a:defRPr>
            </a:lvl1pPr>
          </a:lstStyle>
          <a:p>
            <a:pPr algn="l"/>
            <a:r>
              <a:rPr lang="en-US" sz="4000"/>
              <a:t>Sample Assessment Task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1712" y="1354878"/>
            <a:ext cx="1553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>
                <a:cs typeface="Museo Sans 500"/>
              </a:rPr>
              <a:t>Unit number</a:t>
            </a:r>
          </a:p>
        </p:txBody>
      </p:sp>
      <p:sp>
        <p:nvSpPr>
          <p:cNvPr id="7" name="Oval 6"/>
          <p:cNvSpPr/>
          <p:nvPr/>
        </p:nvSpPr>
        <p:spPr>
          <a:xfrm>
            <a:off x="5113317" y="1792401"/>
            <a:ext cx="982683" cy="751738"/>
          </a:xfrm>
          <a:prstGeom prst="ellipse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77568" y="3086698"/>
            <a:ext cx="1655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>
                <a:cs typeface="Museo Sans 500"/>
              </a:rPr>
              <a:t>Assessment task number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03B1173-3E03-40CD-AD9F-F35FF8261953}"/>
              </a:ext>
            </a:extLst>
          </p:cNvPr>
          <p:cNvCxnSpPr>
            <a:cxnSpLocks/>
          </p:cNvCxnSpPr>
          <p:nvPr/>
        </p:nvCxnSpPr>
        <p:spPr>
          <a:xfrm>
            <a:off x="2268187" y="1536953"/>
            <a:ext cx="2784488" cy="58378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03B1173-3E03-40CD-AD9F-F35FF8261953}"/>
              </a:ext>
            </a:extLst>
          </p:cNvPr>
          <p:cNvCxnSpPr>
            <a:cxnSpLocks/>
          </p:cNvCxnSpPr>
          <p:nvPr/>
        </p:nvCxnSpPr>
        <p:spPr>
          <a:xfrm flipV="1">
            <a:off x="2501096" y="2440676"/>
            <a:ext cx="2551579" cy="90208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976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4"/>
          <p:cNvSpPr txBox="1">
            <a:spLocks/>
          </p:cNvSpPr>
          <p:nvPr/>
        </p:nvSpPr>
        <p:spPr>
          <a:xfrm>
            <a:off x="230621" y="164571"/>
            <a:ext cx="10729479" cy="90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2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i="0" kern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Montserrat Bold"/>
                <a:ea typeface="Montserrat Hairline" charset="0"/>
                <a:cs typeface="Montserrat Bold"/>
              </a:defRPr>
            </a:lvl1pPr>
          </a:lstStyle>
          <a:p>
            <a:pPr algn="l"/>
            <a:r>
              <a:rPr lang="en-US" sz="4000"/>
              <a:t>Sample Assessment Task</a:t>
            </a:r>
          </a:p>
        </p:txBody>
      </p:sp>
      <p:sp>
        <p:nvSpPr>
          <p:cNvPr id="5" name="Left Brace 4"/>
          <p:cNvSpPr/>
          <p:nvPr/>
        </p:nvSpPr>
        <p:spPr>
          <a:xfrm flipH="1">
            <a:off x="9621289" y="1718192"/>
            <a:ext cx="561943" cy="3484535"/>
          </a:xfrm>
          <a:prstGeom prst="leftBrac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/>
          <p:cNvSpPr txBox="1"/>
          <p:nvPr/>
        </p:nvSpPr>
        <p:spPr>
          <a:xfrm>
            <a:off x="10435154" y="2687574"/>
            <a:ext cx="15536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>
                <a:cs typeface="Museo Sans 500"/>
              </a:rPr>
              <a:t>Aligns with SCSA Sample Assessment Task.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14F5A82-7E2D-7141-9868-C995140B4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612" y="1272153"/>
            <a:ext cx="4149723" cy="43136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A9262B3-F395-DE43-953D-B37139A86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1335" y="2254219"/>
            <a:ext cx="4780544" cy="260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0580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4"/>
          <p:cNvSpPr txBox="1">
            <a:spLocks/>
          </p:cNvSpPr>
          <p:nvPr/>
        </p:nvSpPr>
        <p:spPr>
          <a:xfrm>
            <a:off x="230621" y="164571"/>
            <a:ext cx="10729479" cy="90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2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i="0" kern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Montserrat Bold"/>
                <a:ea typeface="Montserrat Hairline" charset="0"/>
                <a:cs typeface="Montserrat Bold"/>
              </a:defRPr>
            </a:lvl1pPr>
          </a:lstStyle>
          <a:p>
            <a:pPr algn="l"/>
            <a:r>
              <a:rPr lang="en-US" sz="4000"/>
              <a:t>Sample Assessment Task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89229" y="1758569"/>
            <a:ext cx="15536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>
                <a:cs typeface="Museo Sans 500"/>
              </a:rPr>
              <a:t>Clear description of assessment expectations.</a:t>
            </a:r>
          </a:p>
        </p:txBody>
      </p:sp>
      <p:sp>
        <p:nvSpPr>
          <p:cNvPr id="8" name="Left Brace 7"/>
          <p:cNvSpPr/>
          <p:nvPr/>
        </p:nvSpPr>
        <p:spPr>
          <a:xfrm flipH="1">
            <a:off x="10079782" y="1459393"/>
            <a:ext cx="654553" cy="3484535"/>
          </a:xfrm>
          <a:prstGeom prst="leftBrac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6EEDC1-CA87-3E42-A9D4-2D09AAE2D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9" y="2221517"/>
            <a:ext cx="4813943" cy="18480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0E2FD7-3011-8447-8EB8-269E86F6BC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9723" y="1610512"/>
            <a:ext cx="4971615" cy="325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656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4"/>
          <p:cNvSpPr txBox="1">
            <a:spLocks/>
          </p:cNvSpPr>
          <p:nvPr/>
        </p:nvSpPr>
        <p:spPr>
          <a:xfrm>
            <a:off x="230621" y="164571"/>
            <a:ext cx="10729479" cy="90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2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i="0" kern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Montserrat Bold"/>
                <a:ea typeface="Montserrat Hairline" charset="0"/>
                <a:cs typeface="Montserrat Bold"/>
              </a:defRPr>
            </a:lvl1pPr>
          </a:lstStyle>
          <a:p>
            <a:pPr algn="l"/>
            <a:r>
              <a:rPr lang="en-US" sz="4000"/>
              <a:t>Sample Parent Letter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11617" y="4182126"/>
            <a:ext cx="223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>
                <a:cs typeface="Museo Sans 500"/>
              </a:rPr>
              <a:t>Explains the focus of the unit.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680" y="955040"/>
            <a:ext cx="3888081" cy="5024012"/>
          </a:xfrm>
          <a:prstGeom prst="rect">
            <a:avLst/>
          </a:prstGeom>
        </p:spPr>
      </p:pic>
      <p:sp>
        <p:nvSpPr>
          <p:cNvPr id="4" name="Left Brace 3"/>
          <p:cNvSpPr/>
          <p:nvPr/>
        </p:nvSpPr>
        <p:spPr>
          <a:xfrm>
            <a:off x="3153117" y="1470352"/>
            <a:ext cx="656356" cy="1886748"/>
          </a:xfrm>
          <a:prstGeom prst="leftBrac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Left Brace 4"/>
          <p:cNvSpPr/>
          <p:nvPr/>
        </p:nvSpPr>
        <p:spPr>
          <a:xfrm flipH="1">
            <a:off x="7677761" y="3454258"/>
            <a:ext cx="493986" cy="2102069"/>
          </a:xfrm>
          <a:prstGeom prst="leftBrac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1089313" y="2041681"/>
            <a:ext cx="223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>
                <a:cs typeface="Museo Sans 500"/>
              </a:rPr>
              <a:t>Religious Education learning area.</a:t>
            </a:r>
          </a:p>
        </p:txBody>
      </p:sp>
    </p:spTree>
    <p:extLst>
      <p:ext uri="{BB962C8B-B14F-4D97-AF65-F5344CB8AC3E}">
        <p14:creationId xmlns:p14="http://schemas.microsoft.com/office/powerpoint/2010/main" val="1215989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 txBox="1">
            <a:spLocks/>
          </p:cNvSpPr>
          <p:nvPr/>
        </p:nvSpPr>
        <p:spPr>
          <a:xfrm>
            <a:off x="1752600" y="1612900"/>
            <a:ext cx="8712200" cy="43062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217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1800" b="0" i="0" kern="1200" dirty="0" smtClean="0">
                <a:solidFill>
                  <a:srgbClr val="545757"/>
                </a:solidFill>
                <a:effectLst/>
                <a:latin typeface="Montserrat Light"/>
                <a:ea typeface="Montserrat Hairline" charset="0"/>
                <a:cs typeface="Montserrat Light"/>
              </a:defRPr>
            </a:lvl1pPr>
            <a:lvl2pPr marL="457109" indent="0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lang="en-US" sz="1800" b="0" i="0" kern="1200" dirty="0" smtClean="0">
                <a:solidFill>
                  <a:srgbClr val="545757"/>
                </a:solidFill>
                <a:effectLst/>
                <a:latin typeface="Montserrat Light"/>
                <a:ea typeface="Montserrat Hairline" charset="0"/>
                <a:cs typeface="Montserrat Light"/>
              </a:defRPr>
            </a:lvl2pPr>
            <a:lvl3pPr marL="914217" indent="0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lang="en-US" sz="1600" b="0" i="0" kern="1200" dirty="0" smtClean="0">
                <a:solidFill>
                  <a:srgbClr val="545757"/>
                </a:solidFill>
                <a:effectLst/>
                <a:latin typeface="Montserrat Light"/>
                <a:ea typeface="Montserrat Hairline" charset="0"/>
                <a:cs typeface="Montserrat Light"/>
              </a:defRPr>
            </a:lvl3pPr>
            <a:lvl4pPr marL="1371326" indent="0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lang="en-US" sz="1400" b="0" i="0" kern="1200" dirty="0" smtClean="0">
                <a:solidFill>
                  <a:srgbClr val="545757"/>
                </a:solidFill>
                <a:effectLst/>
                <a:latin typeface="Montserrat Light"/>
                <a:ea typeface="Montserrat Hairline" charset="0"/>
                <a:cs typeface="Montserrat Light"/>
              </a:defRPr>
            </a:lvl4pPr>
            <a:lvl5pPr marL="1828434" indent="0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lang="en-US" sz="1400" b="0" i="0" kern="1200" dirty="0">
                <a:solidFill>
                  <a:srgbClr val="545757"/>
                </a:solidFill>
                <a:effectLst/>
                <a:latin typeface="Montserrat Light"/>
                <a:ea typeface="Montserrat Hairline" charset="0"/>
                <a:cs typeface="Montserrat Light"/>
              </a:defRPr>
            </a:lvl5pPr>
            <a:lvl6pPr marL="2514097" indent="-228555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06" indent="-228555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14" indent="-228555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23" indent="-228555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/>
              <a:buChar char="•"/>
            </a:pPr>
            <a:endParaRPr lang="en-US" sz="2400" i="1">
              <a:latin typeface="Open Sans"/>
              <a:cs typeface="Open Sans"/>
            </a:endParaRPr>
          </a:p>
        </p:txBody>
      </p:sp>
      <p:sp>
        <p:nvSpPr>
          <p:cNvPr id="18" name="Title 4"/>
          <p:cNvSpPr txBox="1">
            <a:spLocks/>
          </p:cNvSpPr>
          <p:nvPr/>
        </p:nvSpPr>
        <p:spPr>
          <a:xfrm>
            <a:off x="230621" y="164571"/>
            <a:ext cx="10729479" cy="90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2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i="0" kern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Montserrat Bold"/>
                <a:ea typeface="Montserrat Hairline" charset="0"/>
                <a:cs typeface="Montserrat Bold"/>
              </a:defRPr>
            </a:lvl1pPr>
          </a:lstStyle>
          <a:p>
            <a:pPr algn="l"/>
            <a:r>
              <a:rPr lang="en-US" sz="4000"/>
              <a:t>Religious Education Policy - </a:t>
            </a:r>
            <a:r>
              <a:rPr lang="en-US" sz="4000">
                <a:hlinkClick r:id="rId3"/>
              </a:rPr>
              <a:t>Link</a:t>
            </a:r>
            <a:endParaRPr lang="en-US" sz="40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4"/>
          <a:stretch/>
        </p:blipFill>
        <p:spPr>
          <a:xfrm>
            <a:off x="3397110" y="1056639"/>
            <a:ext cx="5685930" cy="485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32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58" y="880976"/>
            <a:ext cx="10528418" cy="5032144"/>
          </a:xfrm>
          <a:prstGeom prst="rect">
            <a:avLst/>
          </a:prstGeom>
        </p:spPr>
      </p:pic>
      <p:sp>
        <p:nvSpPr>
          <p:cNvPr id="18" name="Title 4"/>
          <p:cNvSpPr txBox="1">
            <a:spLocks/>
          </p:cNvSpPr>
          <p:nvPr/>
        </p:nvSpPr>
        <p:spPr>
          <a:xfrm>
            <a:off x="125518" y="80488"/>
            <a:ext cx="12310322" cy="90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2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i="0" kern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Montserrat Bold"/>
                <a:ea typeface="Montserrat Hairline" charset="0"/>
                <a:cs typeface="Montserrat Bold"/>
              </a:defRPr>
            </a:lvl1pPr>
          </a:lstStyle>
          <a:p>
            <a:pPr algn="l"/>
            <a:r>
              <a:rPr lang="en-US" sz="4000"/>
              <a:t>Religious Education Website - Landing Page</a:t>
            </a:r>
          </a:p>
        </p:txBody>
      </p:sp>
      <p:sp>
        <p:nvSpPr>
          <p:cNvPr id="4" name="Rectangle 3"/>
          <p:cNvSpPr/>
          <p:nvPr/>
        </p:nvSpPr>
        <p:spPr>
          <a:xfrm>
            <a:off x="9458960" y="1271060"/>
            <a:ext cx="548640" cy="18797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val 7"/>
          <p:cNvSpPr/>
          <p:nvPr/>
        </p:nvSpPr>
        <p:spPr>
          <a:xfrm>
            <a:off x="8395825" y="983294"/>
            <a:ext cx="1337038" cy="951483"/>
          </a:xfrm>
          <a:prstGeom prst="ellipse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435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4"/>
          <p:cNvSpPr txBox="1">
            <a:spLocks/>
          </p:cNvSpPr>
          <p:nvPr/>
        </p:nvSpPr>
        <p:spPr>
          <a:xfrm>
            <a:off x="125518" y="80488"/>
            <a:ext cx="10729479" cy="90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2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i="0" kern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Montserrat Bold"/>
                <a:ea typeface="Montserrat Hairline" charset="0"/>
                <a:cs typeface="Montserrat Bold"/>
              </a:defRPr>
            </a:lvl1pPr>
          </a:lstStyle>
          <a:p>
            <a:pPr algn="l"/>
            <a:r>
              <a:rPr lang="en-US" sz="4000"/>
              <a:t>Religious Education Website - Teachers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662" y="1065855"/>
            <a:ext cx="8989335" cy="47282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453120" y="1666240"/>
            <a:ext cx="497840" cy="1703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89477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4"/>
          <p:cNvSpPr txBox="1">
            <a:spLocks/>
          </p:cNvSpPr>
          <p:nvPr/>
        </p:nvSpPr>
        <p:spPr>
          <a:xfrm>
            <a:off x="125518" y="80488"/>
            <a:ext cx="10729479" cy="90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2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i="0" kern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Montserrat Bold"/>
                <a:ea typeface="Montserrat Hairline" charset="0"/>
                <a:cs typeface="Montserrat Bold"/>
              </a:defRPr>
            </a:lvl1pPr>
          </a:lstStyle>
          <a:p>
            <a:pPr algn="l"/>
            <a:r>
              <a:rPr lang="en-US" sz="4000"/>
              <a:t>Year Level Curriculum</a:t>
            </a:r>
          </a:p>
        </p:txBody>
      </p:sp>
      <p:pic>
        <p:nvPicPr>
          <p:cNvPr id="3" name="Picture 3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D67138F0-3B09-4DC4-81B3-D40B7E0C0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8781" y="791275"/>
            <a:ext cx="8355389" cy="513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3936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4"/>
          <p:cNvSpPr txBox="1">
            <a:spLocks/>
          </p:cNvSpPr>
          <p:nvPr/>
        </p:nvSpPr>
        <p:spPr>
          <a:xfrm>
            <a:off x="125518" y="80488"/>
            <a:ext cx="10729479" cy="90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2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i="0" kern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Montserrat Bold"/>
                <a:ea typeface="Montserrat Hairline" charset="0"/>
                <a:cs typeface="Montserrat Bold"/>
              </a:defRPr>
            </a:lvl1pPr>
          </a:lstStyle>
          <a:p>
            <a:pPr algn="l"/>
            <a:r>
              <a:rPr lang="en-US" sz="4000"/>
              <a:t>Year Level Curriculum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1074E62F-9A21-42C1-BFC7-26DEDAA079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879"/>
          <a:stretch/>
        </p:blipFill>
        <p:spPr>
          <a:xfrm>
            <a:off x="1359555" y="982577"/>
            <a:ext cx="9495442" cy="503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808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4"/>
          <p:cNvSpPr txBox="1">
            <a:spLocks/>
          </p:cNvSpPr>
          <p:nvPr/>
        </p:nvSpPr>
        <p:spPr>
          <a:xfrm>
            <a:off x="125518" y="80488"/>
            <a:ext cx="10729479" cy="90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2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i="0" kern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Montserrat Bold"/>
                <a:ea typeface="Montserrat Hairline" charset="0"/>
                <a:cs typeface="Montserrat Bold"/>
              </a:defRPr>
            </a:lvl1pPr>
          </a:lstStyle>
          <a:p>
            <a:pPr algn="l"/>
            <a:r>
              <a:rPr lang="en-US" sz="4000"/>
              <a:t>Let the Little Children Come to Me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539" y="824964"/>
            <a:ext cx="6733101" cy="512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3032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4"/>
          <p:cNvSpPr txBox="1">
            <a:spLocks/>
          </p:cNvSpPr>
          <p:nvPr/>
        </p:nvSpPr>
        <p:spPr>
          <a:xfrm>
            <a:off x="230621" y="164571"/>
            <a:ext cx="10729479" cy="90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2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i="0" kern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Montserrat Bold"/>
                <a:ea typeface="Montserrat Hairline" charset="0"/>
                <a:cs typeface="Montserrat Bold"/>
              </a:defRPr>
            </a:lvl1pPr>
          </a:lstStyle>
          <a:p>
            <a:pPr algn="l"/>
            <a:r>
              <a:rPr lang="en-US" sz="4000"/>
              <a:t>Suggested Bibles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938647" y="971593"/>
            <a:ext cx="3825765" cy="30464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217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1800" b="0" i="0" kern="1200" dirty="0" smtClean="0">
                <a:solidFill>
                  <a:srgbClr val="545757"/>
                </a:solidFill>
                <a:effectLst/>
                <a:latin typeface="Montserrat Light"/>
                <a:ea typeface="Montserrat Hairline" charset="0"/>
                <a:cs typeface="Montserrat Light"/>
              </a:defRPr>
            </a:lvl1pPr>
            <a:lvl2pPr marL="457109" indent="0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lang="en-US" sz="1800" b="0" i="0" kern="1200" dirty="0" smtClean="0">
                <a:solidFill>
                  <a:srgbClr val="545757"/>
                </a:solidFill>
                <a:effectLst/>
                <a:latin typeface="Montserrat Light"/>
                <a:ea typeface="Montserrat Hairline" charset="0"/>
                <a:cs typeface="Montserrat Light"/>
              </a:defRPr>
            </a:lvl2pPr>
            <a:lvl3pPr marL="914217" indent="0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lang="en-US" sz="1600" b="0" i="0" kern="1200" dirty="0" smtClean="0">
                <a:solidFill>
                  <a:srgbClr val="545757"/>
                </a:solidFill>
                <a:effectLst/>
                <a:latin typeface="Montserrat Light"/>
                <a:ea typeface="Montserrat Hairline" charset="0"/>
                <a:cs typeface="Montserrat Light"/>
              </a:defRPr>
            </a:lvl3pPr>
            <a:lvl4pPr marL="1371326" indent="0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lang="en-US" sz="1400" b="0" i="0" kern="1200" dirty="0" smtClean="0">
                <a:solidFill>
                  <a:srgbClr val="545757"/>
                </a:solidFill>
                <a:effectLst/>
                <a:latin typeface="Montserrat Light"/>
                <a:ea typeface="Montserrat Hairline" charset="0"/>
                <a:cs typeface="Montserrat Light"/>
              </a:defRPr>
            </a:lvl4pPr>
            <a:lvl5pPr marL="1828434" indent="0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lang="en-US" sz="1400" b="0" i="0" kern="1200" dirty="0">
                <a:solidFill>
                  <a:srgbClr val="545757"/>
                </a:solidFill>
                <a:effectLst/>
                <a:latin typeface="Montserrat Light"/>
                <a:ea typeface="Montserrat Hairline" charset="0"/>
                <a:cs typeface="Montserrat Light"/>
              </a:defRPr>
            </a:lvl5pPr>
            <a:lvl6pPr marL="2514097" indent="-228555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06" indent="-228555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14" indent="-228555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23" indent="-228555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/>
              <a:t> </a:t>
            </a:r>
            <a:endParaRPr lang="en-AU"/>
          </a:p>
          <a:p>
            <a:pPr algn="l">
              <a:lnSpc>
                <a:spcPct val="150000"/>
              </a:lnSpc>
            </a:pPr>
            <a:r>
              <a:rPr lang="en-GB" sz="2100" b="1">
                <a:latin typeface="+mn-lt"/>
              </a:rPr>
              <a:t>Years 4-6 </a:t>
            </a:r>
          </a:p>
          <a:p>
            <a:pPr algn="l">
              <a:lnSpc>
                <a:spcPct val="150000"/>
              </a:lnSpc>
            </a:pPr>
            <a:r>
              <a:rPr lang="en-GB" sz="2100" b="1">
                <a:latin typeface="+mn-lt"/>
              </a:rPr>
              <a:t> The Breakthrough Bible</a:t>
            </a:r>
          </a:p>
          <a:p>
            <a:pPr algn="l">
              <a:lnSpc>
                <a:spcPct val="150000"/>
              </a:lnSpc>
            </a:pPr>
            <a:r>
              <a:rPr lang="en-GB" sz="2100">
                <a:latin typeface="+mn-lt"/>
              </a:rPr>
              <a:t> </a:t>
            </a:r>
            <a:r>
              <a:rPr lang="en-GB" sz="2100">
                <a:latin typeface="+mn-lt"/>
                <a:hlinkClick r:id="rId3"/>
              </a:rPr>
              <a:t>link</a:t>
            </a:r>
            <a:r>
              <a:rPr lang="en-GB" sz="2100">
                <a:latin typeface="+mn-lt"/>
              </a:rPr>
              <a:t>  </a:t>
            </a:r>
            <a:endParaRPr lang="en-AU" sz="210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544" y="2573113"/>
            <a:ext cx="1429180" cy="2066901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885888" y="1602448"/>
            <a:ext cx="5468008" cy="3126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217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1800" b="0" i="0" kern="1200" dirty="0" smtClean="0">
                <a:solidFill>
                  <a:srgbClr val="545757"/>
                </a:solidFill>
                <a:effectLst/>
                <a:latin typeface="Montserrat Light"/>
                <a:ea typeface="Montserrat Hairline" charset="0"/>
                <a:cs typeface="Montserrat Light"/>
              </a:defRPr>
            </a:lvl1pPr>
            <a:lvl2pPr marL="457109" indent="0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lang="en-US" sz="1800" b="0" i="0" kern="1200" dirty="0" smtClean="0">
                <a:solidFill>
                  <a:srgbClr val="545757"/>
                </a:solidFill>
                <a:effectLst/>
                <a:latin typeface="Montserrat Light"/>
                <a:ea typeface="Montserrat Hairline" charset="0"/>
                <a:cs typeface="Montserrat Light"/>
              </a:defRPr>
            </a:lvl2pPr>
            <a:lvl3pPr marL="914217" indent="0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lang="en-US" sz="1600" b="0" i="0" kern="1200" dirty="0" smtClean="0">
                <a:solidFill>
                  <a:srgbClr val="545757"/>
                </a:solidFill>
                <a:effectLst/>
                <a:latin typeface="Montserrat Light"/>
                <a:ea typeface="Montserrat Hairline" charset="0"/>
                <a:cs typeface="Montserrat Light"/>
              </a:defRPr>
            </a:lvl3pPr>
            <a:lvl4pPr marL="1371326" indent="0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lang="en-US" sz="1400" b="0" i="0" kern="1200" dirty="0" smtClean="0">
                <a:solidFill>
                  <a:srgbClr val="545757"/>
                </a:solidFill>
                <a:effectLst/>
                <a:latin typeface="Montserrat Light"/>
                <a:ea typeface="Montserrat Hairline" charset="0"/>
                <a:cs typeface="Montserrat Light"/>
              </a:defRPr>
            </a:lvl4pPr>
            <a:lvl5pPr marL="1828434" indent="0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lang="en-US" sz="1400" b="0" i="0" kern="1200" dirty="0">
                <a:solidFill>
                  <a:srgbClr val="545757"/>
                </a:solidFill>
                <a:effectLst/>
                <a:latin typeface="Montserrat Light"/>
                <a:ea typeface="Montserrat Hairline" charset="0"/>
                <a:cs typeface="Montserrat Light"/>
              </a:defRPr>
            </a:lvl5pPr>
            <a:lvl6pPr marL="2514097" indent="-228555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06" indent="-228555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14" indent="-228555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23" indent="-228555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100" b="1">
                <a:latin typeface="+mn-lt"/>
              </a:rPr>
              <a:t>Years K-3   </a:t>
            </a:r>
          </a:p>
          <a:p>
            <a:pPr algn="l">
              <a:lnSpc>
                <a:spcPct val="150000"/>
              </a:lnSpc>
            </a:pPr>
            <a:r>
              <a:rPr lang="en-GB" sz="2100" b="1">
                <a:latin typeface="+mn-lt"/>
              </a:rPr>
              <a:t>The Catholic Children’s Bible</a:t>
            </a:r>
          </a:p>
          <a:p>
            <a:pPr algn="l">
              <a:lnSpc>
                <a:spcPct val="150000"/>
              </a:lnSpc>
            </a:pPr>
            <a:r>
              <a:rPr lang="en-GB" sz="2100">
                <a:latin typeface="+mn-lt"/>
              </a:rPr>
              <a:t> </a:t>
            </a:r>
            <a:r>
              <a:rPr lang="en-GB" sz="2100">
                <a:latin typeface="+mn-lt"/>
                <a:hlinkClick r:id="rId5"/>
              </a:rPr>
              <a:t>link </a:t>
            </a:r>
            <a:endParaRPr lang="en-AU" sz="2100">
              <a:latin typeface="+mn-lt"/>
            </a:endParaRPr>
          </a:p>
          <a:p>
            <a:pPr algn="l"/>
            <a:r>
              <a:rPr lang="en-GB" sz="2100">
                <a:latin typeface="+mn-lt"/>
              </a:rPr>
              <a:t> </a:t>
            </a:r>
            <a:endParaRPr lang="en-AU" sz="2100">
              <a:latin typeface="+mn-lt"/>
            </a:endParaRPr>
          </a:p>
          <a:p>
            <a:pPr algn="l"/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172" y="2579885"/>
            <a:ext cx="1840828" cy="235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8901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4"/>
          <p:cNvSpPr txBox="1">
            <a:spLocks/>
          </p:cNvSpPr>
          <p:nvPr/>
        </p:nvSpPr>
        <p:spPr>
          <a:xfrm>
            <a:off x="230621" y="164571"/>
            <a:ext cx="10729479" cy="90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2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i="0" kern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Montserrat Bold"/>
                <a:ea typeface="Montserrat Hairline" charset="0"/>
                <a:cs typeface="Montserrat Bold"/>
              </a:defRPr>
            </a:lvl1pPr>
          </a:lstStyle>
          <a:p>
            <a:pPr algn="l"/>
            <a:r>
              <a:rPr lang="en-US" sz="4000"/>
              <a:t>Alignment of Documents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86180" y="1249539"/>
            <a:ext cx="11005820" cy="45243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AU" sz="2400" b="1">
                <a:solidFill>
                  <a:schemeClr val="tx2"/>
                </a:solidFill>
                <a:latin typeface="Museo Sans 500"/>
                <a:cs typeface="Museo Sans 500"/>
              </a:rPr>
              <a:t>5.1 Church</a:t>
            </a:r>
          </a:p>
          <a:p>
            <a:endParaRPr lang="en-AU" sz="2400">
              <a:latin typeface="Museo Sans 500"/>
              <a:cs typeface="Museo Sans 500"/>
            </a:endParaRPr>
          </a:p>
          <a:p>
            <a:r>
              <a:rPr lang="en-AU" sz="2400" b="1">
                <a:solidFill>
                  <a:srgbClr val="7030A0"/>
                </a:solidFill>
                <a:latin typeface="Museo Sans 500"/>
                <a:cs typeface="Museo Sans 500"/>
              </a:rPr>
              <a:t>Content descriptor : Members of God’s family are called to love in communities (page 14-16)</a:t>
            </a:r>
          </a:p>
          <a:p>
            <a:endParaRPr lang="en-AU" sz="2400" b="1">
              <a:solidFill>
                <a:srgbClr val="7030A0"/>
              </a:solidFill>
              <a:latin typeface="Museo Sans 500"/>
              <a:cs typeface="Museo Sans 500"/>
            </a:endParaRPr>
          </a:p>
          <a:p>
            <a:r>
              <a:rPr lang="en-AU" sz="2400" b="1">
                <a:solidFill>
                  <a:srgbClr val="FF0000"/>
                </a:solidFill>
                <a:latin typeface="Museo Sans 500"/>
                <a:cs typeface="Museo Sans 500"/>
              </a:rPr>
              <a:t>Suggested Teaching and Learning Outline Week 5 LA12, LA13, LA14 and LA15</a:t>
            </a:r>
          </a:p>
          <a:p>
            <a:endParaRPr lang="en-AU" sz="2400">
              <a:latin typeface="Museo Sans 500"/>
              <a:cs typeface="Museo Sans 500"/>
            </a:endParaRPr>
          </a:p>
          <a:p>
            <a:r>
              <a:rPr lang="en-AU" sz="2400" b="1">
                <a:solidFill>
                  <a:schemeClr val="accent3"/>
                </a:solidFill>
                <a:latin typeface="Museo Sans 500"/>
                <a:cs typeface="Museo Sans 500"/>
              </a:rPr>
              <a:t>Assessment Task 2</a:t>
            </a:r>
          </a:p>
          <a:p>
            <a:endParaRPr lang="en-AU" sz="2400">
              <a:latin typeface="Museo Sans 500"/>
              <a:cs typeface="Museo Sans 500"/>
            </a:endParaRPr>
          </a:p>
          <a:p>
            <a:r>
              <a:rPr lang="en-AU" sz="2400" b="1">
                <a:latin typeface="Museo Sans 500"/>
                <a:cs typeface="Museo Sans 500"/>
              </a:rPr>
              <a:t>Parent Letter- assist with report comments (achievements)</a:t>
            </a:r>
          </a:p>
          <a:p>
            <a:endParaRPr lang="en-AU" sz="2400">
              <a:latin typeface="Museo Sans 500"/>
              <a:cs typeface="Museo Sans 500"/>
            </a:endParaRPr>
          </a:p>
          <a:p>
            <a:endParaRPr lang="en-AU" sz="2400">
              <a:latin typeface="Museo Sans 500"/>
              <a:cs typeface="Museo Sans 500"/>
            </a:endParaRPr>
          </a:p>
        </p:txBody>
      </p:sp>
    </p:spTree>
    <p:extLst>
      <p:ext uri="{BB962C8B-B14F-4D97-AF65-F5344CB8AC3E}">
        <p14:creationId xmlns:p14="http://schemas.microsoft.com/office/powerpoint/2010/main" val="21367551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4"/>
          <p:cNvSpPr txBox="1">
            <a:spLocks/>
          </p:cNvSpPr>
          <p:nvPr/>
        </p:nvSpPr>
        <p:spPr>
          <a:xfrm>
            <a:off x="230621" y="164571"/>
            <a:ext cx="10729479" cy="90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2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i="0" kern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Montserrat Bold"/>
                <a:ea typeface="Montserrat Hairline" charset="0"/>
                <a:cs typeface="Montserrat Bold"/>
              </a:defRPr>
            </a:lvl1pPr>
          </a:lstStyle>
          <a:p>
            <a:pPr algn="l"/>
            <a:r>
              <a:rPr lang="en-US" sz="4000"/>
              <a:t>SCSA Resources- </a:t>
            </a:r>
            <a:r>
              <a:rPr lang="en-US" sz="4000">
                <a:hlinkClick r:id="rId3"/>
              </a:rPr>
              <a:t>Link</a:t>
            </a:r>
            <a:endParaRPr lang="en-US" sz="40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990" y="900291"/>
            <a:ext cx="5379210" cy="5118357"/>
          </a:xfrm>
          <a:prstGeom prst="rect">
            <a:avLst/>
          </a:prstGeom>
        </p:spPr>
      </p:pic>
      <p:sp>
        <p:nvSpPr>
          <p:cNvPr id="8" name="Left Brace 7"/>
          <p:cNvSpPr/>
          <p:nvPr/>
        </p:nvSpPr>
        <p:spPr>
          <a:xfrm flipH="1">
            <a:off x="8764881" y="3855619"/>
            <a:ext cx="493986" cy="2102069"/>
          </a:xfrm>
          <a:prstGeom prst="leftBrac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0872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4"/>
          <p:cNvSpPr txBox="1">
            <a:spLocks/>
          </p:cNvSpPr>
          <p:nvPr/>
        </p:nvSpPr>
        <p:spPr>
          <a:xfrm>
            <a:off x="230621" y="164571"/>
            <a:ext cx="10729479" cy="90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2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i="0" kern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Montserrat Bold"/>
                <a:ea typeface="Montserrat Hairline" charset="0"/>
                <a:cs typeface="Montserrat Bold"/>
              </a:defRPr>
            </a:lvl1pPr>
          </a:lstStyle>
          <a:p>
            <a:pPr algn="l"/>
            <a:r>
              <a:rPr lang="en-US" sz="4000"/>
              <a:t>Teacher Background Material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99"/>
          <a:stretch/>
        </p:blipFill>
        <p:spPr>
          <a:xfrm>
            <a:off x="3322232" y="1157121"/>
            <a:ext cx="4546256" cy="484455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322232" y="1157121"/>
            <a:ext cx="0" cy="484455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340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4"/>
          <p:cNvSpPr txBox="1">
            <a:spLocks/>
          </p:cNvSpPr>
          <p:nvPr/>
        </p:nvSpPr>
        <p:spPr>
          <a:xfrm>
            <a:off x="230621" y="164571"/>
            <a:ext cx="10729479" cy="90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2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i="0" kern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Montserrat Bold"/>
                <a:ea typeface="Montserrat Hairline" charset="0"/>
                <a:cs typeface="Montserrat Bold"/>
              </a:defRPr>
            </a:lvl1pPr>
          </a:lstStyle>
          <a:p>
            <a:pPr algn="l"/>
            <a:r>
              <a:rPr lang="en-US" sz="4000"/>
              <a:t>Teacher Background Material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99"/>
          <a:stretch/>
        </p:blipFill>
        <p:spPr>
          <a:xfrm>
            <a:off x="3322232" y="1157121"/>
            <a:ext cx="4546256" cy="484455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322232" y="1157121"/>
            <a:ext cx="0" cy="484455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3314991" y="1395426"/>
            <a:ext cx="2270927" cy="703385"/>
          </a:xfrm>
          <a:prstGeom prst="ellipse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8513" y="1914145"/>
            <a:ext cx="2344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>
                <a:cs typeface="Museo Sans 500"/>
              </a:rPr>
              <a:t>Name of unit.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03B1173-3E03-40CD-AD9F-F35FF8261953}"/>
              </a:ext>
            </a:extLst>
          </p:cNvPr>
          <p:cNvCxnSpPr>
            <a:endCxn id="6" idx="2"/>
          </p:cNvCxnSpPr>
          <p:nvPr/>
        </p:nvCxnSpPr>
        <p:spPr>
          <a:xfrm flipV="1">
            <a:off x="2123440" y="1747119"/>
            <a:ext cx="1191551" cy="35169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7319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4"/>
          <p:cNvSpPr txBox="1">
            <a:spLocks/>
          </p:cNvSpPr>
          <p:nvPr/>
        </p:nvSpPr>
        <p:spPr>
          <a:xfrm>
            <a:off x="230621" y="164571"/>
            <a:ext cx="10729479" cy="90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2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i="0" kern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Montserrat Bold"/>
                <a:ea typeface="Montserrat Hairline" charset="0"/>
                <a:cs typeface="Montserrat Bold"/>
              </a:defRPr>
            </a:lvl1pPr>
          </a:lstStyle>
          <a:p>
            <a:pPr algn="l"/>
            <a:r>
              <a:rPr lang="en-US" sz="4000"/>
              <a:t>Teacher Background Material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99"/>
          <a:stretch/>
        </p:blipFill>
        <p:spPr>
          <a:xfrm>
            <a:off x="3322232" y="1157121"/>
            <a:ext cx="4546256" cy="484455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322232" y="1157121"/>
            <a:ext cx="0" cy="484455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6951764" y="1174876"/>
            <a:ext cx="1036320" cy="916392"/>
          </a:xfrm>
          <a:prstGeom prst="ellipse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03B1173-3E03-40CD-AD9F-F35FF8261953}"/>
              </a:ext>
            </a:extLst>
          </p:cNvPr>
          <p:cNvCxnSpPr/>
          <p:nvPr/>
        </p:nvCxnSpPr>
        <p:spPr>
          <a:xfrm flipH="1" flipV="1">
            <a:off x="7703157" y="1674379"/>
            <a:ext cx="1076005" cy="11978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779161" y="1674379"/>
            <a:ext cx="2295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>
                <a:cs typeface="Museo Sans 500"/>
              </a:rPr>
              <a:t>Units numbered 1-8.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03B1173-3E03-40CD-AD9F-F35FF8261953}"/>
              </a:ext>
            </a:extLst>
          </p:cNvPr>
          <p:cNvCxnSpPr/>
          <p:nvPr/>
        </p:nvCxnSpPr>
        <p:spPr>
          <a:xfrm flipH="1" flipV="1">
            <a:off x="7274560" y="1747520"/>
            <a:ext cx="692504" cy="132080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96014" y="3068320"/>
            <a:ext cx="1787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>
                <a:cs typeface="Museo Sans 500"/>
              </a:rPr>
              <a:t>Year level.</a:t>
            </a:r>
          </a:p>
        </p:txBody>
      </p:sp>
    </p:spTree>
    <p:extLst>
      <p:ext uri="{BB962C8B-B14F-4D97-AF65-F5344CB8AC3E}">
        <p14:creationId xmlns:p14="http://schemas.microsoft.com/office/powerpoint/2010/main" val="2048207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4"/>
          <p:cNvSpPr txBox="1">
            <a:spLocks/>
          </p:cNvSpPr>
          <p:nvPr/>
        </p:nvSpPr>
        <p:spPr>
          <a:xfrm>
            <a:off x="230621" y="164571"/>
            <a:ext cx="10729479" cy="90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2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i="0" kern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Montserrat Bold"/>
                <a:ea typeface="Montserrat Hairline" charset="0"/>
                <a:cs typeface="Montserrat Bold"/>
              </a:defRPr>
            </a:lvl1pPr>
          </a:lstStyle>
          <a:p>
            <a:pPr algn="l"/>
            <a:r>
              <a:rPr lang="en-US" sz="4000"/>
              <a:t>Teacher Background Material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99"/>
          <a:stretch/>
        </p:blipFill>
        <p:spPr>
          <a:xfrm>
            <a:off x="3322232" y="1157121"/>
            <a:ext cx="4546256" cy="484455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322232" y="1157121"/>
            <a:ext cx="0" cy="484455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03B1173-3E03-40CD-AD9F-F35FF8261953}"/>
              </a:ext>
            </a:extLst>
          </p:cNvPr>
          <p:cNvCxnSpPr/>
          <p:nvPr/>
        </p:nvCxnSpPr>
        <p:spPr>
          <a:xfrm>
            <a:off x="2926080" y="2641600"/>
            <a:ext cx="511476" cy="27610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465082" y="2238243"/>
            <a:ext cx="2825109" cy="1730930"/>
          </a:xfrm>
          <a:prstGeom prst="ellipse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90780" y="2318434"/>
            <a:ext cx="2460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>
                <a:cs typeface="Museo Sans 500"/>
              </a:rPr>
              <a:t>Mandated curriculum.</a:t>
            </a:r>
          </a:p>
          <a:p>
            <a:r>
              <a:rPr lang="en-AU">
                <a:cs typeface="Museo Sans 500"/>
              </a:rPr>
              <a:t>Order for teaching.</a:t>
            </a:r>
          </a:p>
        </p:txBody>
      </p:sp>
    </p:spTree>
    <p:extLst>
      <p:ext uri="{BB962C8B-B14F-4D97-AF65-F5344CB8AC3E}">
        <p14:creationId xmlns:p14="http://schemas.microsoft.com/office/powerpoint/2010/main" val="2410154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4"/>
          <p:cNvSpPr txBox="1">
            <a:spLocks/>
          </p:cNvSpPr>
          <p:nvPr/>
        </p:nvSpPr>
        <p:spPr>
          <a:xfrm>
            <a:off x="230621" y="164571"/>
            <a:ext cx="10729479" cy="90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2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i="0" kern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Montserrat Bold"/>
                <a:ea typeface="Montserrat Hairline" charset="0"/>
                <a:cs typeface="Montserrat Bold"/>
              </a:defRPr>
            </a:lvl1pPr>
          </a:lstStyle>
          <a:p>
            <a:pPr algn="l"/>
            <a:r>
              <a:rPr lang="en-US" sz="4000"/>
              <a:t>Teacher Background Material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99"/>
          <a:stretch/>
        </p:blipFill>
        <p:spPr>
          <a:xfrm>
            <a:off x="3322232" y="1157121"/>
            <a:ext cx="4546256" cy="484455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322232" y="1157121"/>
            <a:ext cx="0" cy="484455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03B1173-3E03-40CD-AD9F-F35FF8261953}"/>
              </a:ext>
            </a:extLst>
          </p:cNvPr>
          <p:cNvCxnSpPr/>
          <p:nvPr/>
        </p:nvCxnSpPr>
        <p:spPr>
          <a:xfrm flipH="1" flipV="1">
            <a:off x="7509704" y="4743161"/>
            <a:ext cx="902776" cy="11511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370062" y="4673613"/>
            <a:ext cx="3475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>
                <a:cs typeface="Museo Sans 500"/>
              </a:rPr>
              <a:t>To assist teacher understanding.</a:t>
            </a:r>
          </a:p>
          <a:p>
            <a:r>
              <a:rPr lang="en-AU">
                <a:cs typeface="Museo Sans 500"/>
              </a:rPr>
              <a:t>Links to Church documents.</a:t>
            </a:r>
          </a:p>
        </p:txBody>
      </p:sp>
      <p:sp>
        <p:nvSpPr>
          <p:cNvPr id="8" name="Oval 7"/>
          <p:cNvSpPr/>
          <p:nvPr/>
        </p:nvSpPr>
        <p:spPr>
          <a:xfrm>
            <a:off x="3268810" y="4304878"/>
            <a:ext cx="4187472" cy="876567"/>
          </a:xfrm>
          <a:prstGeom prst="ellipse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950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4"/>
          <p:cNvSpPr txBox="1">
            <a:spLocks/>
          </p:cNvSpPr>
          <p:nvPr/>
        </p:nvSpPr>
        <p:spPr>
          <a:xfrm>
            <a:off x="230621" y="164571"/>
            <a:ext cx="10729479" cy="90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2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i="0" kern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Montserrat Bold"/>
                <a:ea typeface="Montserrat Hairline" charset="0"/>
                <a:cs typeface="Montserrat Bold"/>
              </a:defRPr>
            </a:lvl1pPr>
          </a:lstStyle>
          <a:p>
            <a:pPr algn="l"/>
            <a:r>
              <a:rPr lang="en-US" sz="4000"/>
              <a:t>Teacher Background Material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99"/>
          <a:stretch/>
        </p:blipFill>
        <p:spPr>
          <a:xfrm>
            <a:off x="3322232" y="1157120"/>
            <a:ext cx="4546256" cy="484455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322232" y="1157121"/>
            <a:ext cx="0" cy="484455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03B1173-3E03-40CD-AD9F-F35FF8261953}"/>
              </a:ext>
            </a:extLst>
          </p:cNvPr>
          <p:cNvCxnSpPr/>
          <p:nvPr/>
        </p:nvCxnSpPr>
        <p:spPr>
          <a:xfrm>
            <a:off x="2882119" y="4846320"/>
            <a:ext cx="816121" cy="47362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421210" y="5125108"/>
            <a:ext cx="4187472" cy="967028"/>
          </a:xfrm>
          <a:prstGeom prst="ellipse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76796" y="4111317"/>
            <a:ext cx="2344414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AU">
                <a:cs typeface="Museo Sans 500"/>
              </a:rPr>
              <a:t>Explains the content descriptor.</a:t>
            </a:r>
          </a:p>
        </p:txBody>
      </p:sp>
    </p:spTree>
    <p:extLst>
      <p:ext uri="{BB962C8B-B14F-4D97-AF65-F5344CB8AC3E}">
        <p14:creationId xmlns:p14="http://schemas.microsoft.com/office/powerpoint/2010/main" val="2983675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4"/>
          <p:cNvSpPr txBox="1">
            <a:spLocks/>
          </p:cNvSpPr>
          <p:nvPr/>
        </p:nvSpPr>
        <p:spPr>
          <a:xfrm>
            <a:off x="230621" y="164571"/>
            <a:ext cx="10729479" cy="90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2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i="0" kern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Montserrat Bold"/>
                <a:ea typeface="Montserrat Hairline" charset="0"/>
                <a:cs typeface="Montserrat Bold"/>
              </a:defRPr>
            </a:lvl1pPr>
          </a:lstStyle>
          <a:p>
            <a:pPr algn="l"/>
            <a:r>
              <a:rPr lang="en-US" sz="4000"/>
              <a:t>Teacher Background Material</a:t>
            </a:r>
          </a:p>
        </p:txBody>
      </p:sp>
      <p:pic>
        <p:nvPicPr>
          <p:cNvPr id="3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8BF159B-A54A-4131-885C-64931D8DD0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17" t="3236" r="8889" b="14533"/>
          <a:stretch/>
        </p:blipFill>
        <p:spPr>
          <a:xfrm>
            <a:off x="3348082" y="1158981"/>
            <a:ext cx="4704522" cy="2041810"/>
          </a:xfrm>
          <a:prstGeom prst="rect">
            <a:avLst/>
          </a:prstGeom>
        </p:spPr>
      </p:pic>
      <p:pic>
        <p:nvPicPr>
          <p:cNvPr id="5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91EA2AD-1098-41F8-A484-FF7B52575A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33" t="5190" r="9910" b="5811"/>
          <a:stretch/>
        </p:blipFill>
        <p:spPr>
          <a:xfrm>
            <a:off x="3491042" y="3201906"/>
            <a:ext cx="4488473" cy="2757205"/>
          </a:xfrm>
          <a:prstGeom prst="rect">
            <a:avLst/>
          </a:prstGeom>
        </p:spPr>
      </p:pic>
      <p:sp>
        <p:nvSpPr>
          <p:cNvPr id="2" name="Left Brace 1"/>
          <p:cNvSpPr/>
          <p:nvPr/>
        </p:nvSpPr>
        <p:spPr>
          <a:xfrm>
            <a:off x="2641600" y="1066659"/>
            <a:ext cx="706482" cy="2134132"/>
          </a:xfrm>
          <a:prstGeom prst="leftBrac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/>
          <p:cNvSpPr txBox="1"/>
          <p:nvPr/>
        </p:nvSpPr>
        <p:spPr>
          <a:xfrm>
            <a:off x="657433" y="1517556"/>
            <a:ext cx="23374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>
                <a:cs typeface="Museo Sans 500"/>
              </a:rPr>
              <a:t>The New Jerusalem Bible (NJB) translation of Scripture is used in Western Australian Religious Education Units of Work and supporting resources.</a:t>
            </a:r>
          </a:p>
        </p:txBody>
      </p:sp>
    </p:spTree>
    <p:extLst>
      <p:ext uri="{BB962C8B-B14F-4D97-AF65-F5344CB8AC3E}">
        <p14:creationId xmlns:p14="http://schemas.microsoft.com/office/powerpoint/2010/main" val="1481992630"/>
      </p:ext>
    </p:extLst>
  </p:cSld>
  <p:clrMapOvr>
    <a:masterClrMapping/>
  </p:clrMapOvr>
</p:sld>
</file>

<file path=ppt/theme/theme1.xml><?xml version="1.0" encoding="utf-8"?>
<a:theme xmlns:a="http://schemas.openxmlformats.org/drawingml/2006/main" name="CEWA 16-9 Template-2016">
  <a:themeElements>
    <a:clrScheme name="Custom 1">
      <a:dk1>
        <a:srgbClr val="8C8C87"/>
      </a:dk1>
      <a:lt1>
        <a:srgbClr val="B3B3A5"/>
      </a:lt1>
      <a:dk2>
        <a:srgbClr val="1D1E1E"/>
      </a:dk2>
      <a:lt2>
        <a:srgbClr val="EEF0E9"/>
      </a:lt2>
      <a:accent1>
        <a:srgbClr val="7A2B80"/>
      </a:accent1>
      <a:accent2>
        <a:srgbClr val="00B0AE"/>
      </a:accent2>
      <a:accent3>
        <a:srgbClr val="F26F21"/>
      </a:accent3>
      <a:accent4>
        <a:srgbClr val="0895D3"/>
      </a:accent4>
      <a:accent5>
        <a:srgbClr val="A5A839"/>
      </a:accent5>
      <a:accent6>
        <a:srgbClr val="ED3424"/>
      </a:accent6>
      <a:hlink>
        <a:srgbClr val="652786"/>
      </a:hlink>
      <a:folHlink>
        <a:srgbClr val="511473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smtClean="0">
            <a:latin typeface="Museo Sans 500"/>
            <a:cs typeface="Museo Sans 50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296</Words>
  <Application>Microsoft Office PowerPoint</Application>
  <PresentationFormat>Widescreen</PresentationFormat>
  <Paragraphs>95</Paragraphs>
  <Slides>27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Calibri</vt:lpstr>
      <vt:lpstr>Lato Light</vt:lpstr>
      <vt:lpstr>Montserrat Bold</vt:lpstr>
      <vt:lpstr>Montserrat Hairline</vt:lpstr>
      <vt:lpstr>Montserrat Light</vt:lpstr>
      <vt:lpstr>Museo Sans 300</vt:lpstr>
      <vt:lpstr>Museo Sans 500</vt:lpstr>
      <vt:lpstr>Open Sans</vt:lpstr>
      <vt:lpstr>CEWA 16-9 Template-2016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Jesse Roberts</dc:creator>
  <cp:lastModifiedBy>Joanne Harris (Catholic Education Office of WA - Leederville)</cp:lastModifiedBy>
  <cp:revision>5</cp:revision>
  <cp:lastPrinted>2018-07-26T03:24:15Z</cp:lastPrinted>
  <dcterms:created xsi:type="dcterms:W3CDTF">2018-07-10T06:19:08Z</dcterms:created>
  <dcterms:modified xsi:type="dcterms:W3CDTF">2019-03-11T09:56:25Z</dcterms:modified>
</cp:coreProperties>
</file>