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16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12.00pm Monday, Tuesday, Thursday  (SP 12.25pm Thursday)</a:t>
            </a:r>
          </a:p>
          <a:p>
            <a:r>
              <a:rPr lang="en-AU" dirty="0" smtClean="0"/>
              <a:t>11.50am Wednesday</a:t>
            </a:r>
          </a:p>
          <a:p>
            <a:r>
              <a:rPr lang="en-AU" dirty="0" smtClean="0"/>
              <a:t>11.15am Friday</a:t>
            </a:r>
          </a:p>
          <a:p>
            <a:endParaRPr lang="en-AU" dirty="0" smtClean="0"/>
          </a:p>
          <a:p>
            <a:r>
              <a:rPr lang="en-AU" u="sng" dirty="0" smtClean="0"/>
              <a:t>Instructions:</a:t>
            </a:r>
          </a:p>
          <a:p>
            <a:r>
              <a:rPr lang="en-AU" dirty="0" smtClean="0"/>
              <a:t>Open Slide Show</a:t>
            </a:r>
          </a:p>
          <a:p>
            <a:r>
              <a:rPr lang="en-AU" dirty="0" smtClean="0"/>
              <a:t>Advance to Slide 2</a:t>
            </a:r>
          </a:p>
          <a:p>
            <a:r>
              <a:rPr lang="en-AU" dirty="0" smtClean="0"/>
              <a:t>Click or Down Arrow to begin bells.</a:t>
            </a:r>
          </a:p>
          <a:p>
            <a:r>
              <a:rPr lang="en-AU" dirty="0" smtClean="0"/>
              <a:t>Down Arrow to advance to Slide 3.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AU" sz="2000" u="sng" dirty="0" smtClean="0">
                <a:latin typeface="Comic Sans MS" pitchFamily="66" charset="0"/>
                <a:ea typeface="Times New Roman"/>
              </a:rPr>
              <a:t>Sign of the Cross:</a:t>
            </a:r>
          </a:p>
          <a:p>
            <a:pPr>
              <a:spcAft>
                <a:spcPts val="0"/>
              </a:spcAft>
            </a:pP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                    V. The angel of the Lord declared unto Mary.</a:t>
            </a:r>
            <a:br>
              <a:rPr lang="en-AU" sz="2000" dirty="0" smtClean="0">
                <a:latin typeface="Comic Sans MS" pitchFamily="66" charset="0"/>
                <a:ea typeface="Times New Roman"/>
              </a:rPr>
            </a:br>
            <a:r>
              <a:rPr lang="en-AU" sz="2000" dirty="0" smtClean="0">
                <a:latin typeface="Comic Sans MS" pitchFamily="66" charset="0"/>
                <a:ea typeface="Times New Roman"/>
              </a:rPr>
              <a:t>                    R. </a:t>
            </a: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And she conceived by the power of the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                         Holy Spirit.</a:t>
            </a: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 marL="457200">
              <a:spcAft>
                <a:spcPts val="0"/>
              </a:spcAft>
            </a:pPr>
            <a:endParaRPr lang="en-AU" sz="2000" i="1" dirty="0" smtClean="0">
              <a:latin typeface="Comic Sans MS" pitchFamily="66" charset="0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en-AU" sz="2000" i="1" dirty="0" smtClean="0">
                <a:latin typeface="Comic Sans MS" pitchFamily="66" charset="0"/>
                <a:ea typeface="Times New Roman"/>
              </a:rPr>
              <a:t>             </a:t>
            </a:r>
            <a:r>
              <a:rPr lang="en-AU" sz="2400" i="1" dirty="0" smtClean="0">
                <a:latin typeface="Comic Sans MS" pitchFamily="66" charset="0"/>
                <a:ea typeface="Times New Roman"/>
              </a:rPr>
              <a:t>Hail Mary, full of grace, the Lord is with thee.			Blessed art </a:t>
            </a:r>
            <a:r>
              <a:rPr lang="en-AU" sz="2400" i="1" smtClean="0">
                <a:latin typeface="Comic Sans MS" pitchFamily="66" charset="0"/>
                <a:ea typeface="Times New Roman"/>
              </a:rPr>
              <a:t>thou amongst </a:t>
            </a:r>
            <a:r>
              <a:rPr lang="en-AU" sz="2400" i="1" dirty="0" smtClean="0">
                <a:latin typeface="Comic Sans MS" pitchFamily="66" charset="0"/>
                <a:ea typeface="Times New Roman"/>
              </a:rPr>
              <a:t>women, and blessed </a:t>
            </a:r>
          </a:p>
          <a:p>
            <a:pPr marL="457200">
              <a:spcAft>
                <a:spcPts val="0"/>
              </a:spcAft>
            </a:pPr>
            <a:r>
              <a:rPr lang="en-AU" sz="2400" i="1" dirty="0" smtClean="0">
                <a:latin typeface="Comic Sans MS" pitchFamily="66" charset="0"/>
                <a:ea typeface="Times New Roman"/>
              </a:rPr>
              <a:t>		is the fruit of thy womb, Jesus.</a:t>
            </a:r>
            <a:r>
              <a:rPr lang="en-AU" sz="2400" dirty="0" smtClean="0">
                <a:latin typeface="Comic Sans MS" pitchFamily="66" charset="0"/>
                <a:ea typeface="Times New Roman"/>
              </a:rPr>
              <a:t/>
            </a:r>
            <a:br>
              <a:rPr lang="en-AU" sz="2400" dirty="0" smtClean="0">
                <a:latin typeface="Comic Sans MS" pitchFamily="66" charset="0"/>
                <a:ea typeface="Times New Roman"/>
              </a:rPr>
            </a:br>
            <a:r>
              <a:rPr lang="en-AU" sz="2400" dirty="0" smtClean="0">
                <a:latin typeface="Comic Sans MS" pitchFamily="66" charset="0"/>
                <a:ea typeface="Times New Roman"/>
              </a:rPr>
              <a:t>	     </a:t>
            </a:r>
            <a:r>
              <a:rPr lang="en-AU" sz="2400" i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Holy Mary, Mother of God, </a:t>
            </a:r>
          </a:p>
          <a:p>
            <a:pPr marL="457200">
              <a:spcAft>
                <a:spcPts val="0"/>
              </a:spcAft>
            </a:pPr>
            <a:r>
              <a:rPr lang="en-AU" sz="2400" i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		pray for us sinners, </a:t>
            </a:r>
          </a:p>
          <a:p>
            <a:pPr marL="457200">
              <a:spcAft>
                <a:spcPts val="0"/>
              </a:spcAft>
            </a:pPr>
            <a:r>
              <a:rPr lang="en-AU" sz="2400" i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		now and at the hour of our death. Amen.</a:t>
            </a:r>
            <a:endParaRPr lang="en-AU" sz="2000" i="1" dirty="0" smtClean="0">
              <a:solidFill>
                <a:srgbClr val="FF0000"/>
              </a:solidFill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                 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		V. Behold the handmaid of the Lord.</a:t>
            </a:r>
            <a:br>
              <a:rPr lang="en-AU" sz="2000" dirty="0" smtClean="0">
                <a:latin typeface="Comic Sans MS" pitchFamily="66" charset="0"/>
                <a:ea typeface="Times New Roman"/>
              </a:rPr>
            </a:br>
            <a:r>
              <a:rPr lang="en-AU" sz="2000" dirty="0" smtClean="0">
                <a:latin typeface="Comic Sans MS" pitchFamily="66" charset="0"/>
                <a:ea typeface="Times New Roman"/>
              </a:rPr>
              <a:t>                  	R. </a:t>
            </a: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Be it done unto me according to your Word.</a:t>
            </a: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en-AU" sz="2000" i="1" dirty="0" smtClean="0">
                <a:latin typeface="Comic Sans MS" pitchFamily="66" charset="0"/>
                <a:ea typeface="Times New Roman"/>
              </a:rPr>
              <a:t>                        Hail Mary, full of grace, ...</a:t>
            </a:r>
          </a:p>
          <a:p>
            <a:pPr marL="457200">
              <a:spcAft>
                <a:spcPts val="0"/>
              </a:spcAft>
            </a:pPr>
            <a:endParaRPr lang="en-AU" sz="2000" i="1" dirty="0" smtClean="0">
              <a:latin typeface="Comic Sans MS" pitchFamily="66" charset="0"/>
              <a:ea typeface="Times New Roman"/>
            </a:endParaRPr>
          </a:p>
          <a:p>
            <a:pPr marL="457200">
              <a:spcAft>
                <a:spcPts val="0"/>
              </a:spcAft>
            </a:pPr>
            <a:endParaRPr lang="en-AU" sz="2000" i="1" dirty="0" smtClean="0"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                  V. And the Word was made flesh.</a:t>
            </a:r>
            <a:br>
              <a:rPr lang="en-AU" sz="2000" dirty="0" smtClean="0">
                <a:latin typeface="Comic Sans MS" pitchFamily="66" charset="0"/>
                <a:ea typeface="Times New Roman"/>
              </a:rPr>
            </a:br>
            <a:r>
              <a:rPr lang="en-AU" sz="2000" dirty="0" smtClean="0">
                <a:latin typeface="Comic Sans MS" pitchFamily="66" charset="0"/>
                <a:ea typeface="Times New Roman"/>
              </a:rPr>
              <a:t>                  R. </a:t>
            </a: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And dwelt among us.</a:t>
            </a: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en-AU" sz="2000" i="1" dirty="0" smtClean="0">
                <a:latin typeface="Comic Sans MS" pitchFamily="66" charset="0"/>
                <a:ea typeface="Times New Roman"/>
              </a:rPr>
              <a:t>                    Hail Mary, full of grace, ...</a:t>
            </a:r>
            <a:endParaRPr lang="en-AU" sz="2000" dirty="0" smtClean="0">
              <a:latin typeface="Comic Sans MS" pitchFamily="66" charset="0"/>
              <a:ea typeface="Times New Roman"/>
            </a:endParaRPr>
          </a:p>
        </p:txBody>
      </p:sp>
      <p:pic>
        <p:nvPicPr>
          <p:cNvPr id="6" name="MS900069621[1].wav">
            <a:hlinkClick r:id="" action="ppaction://media"/>
          </p:cNvPr>
          <p:cNvPicPr>
            <a:picLocks noRot="1" noChangeAspect="1"/>
          </p:cNvPicPr>
          <p:nvPr>
            <a:wavAudioFile r:embed="rId1" name="MS900069621[1].wav"/>
          </p:nvPr>
        </p:nvPicPr>
        <p:blipFill>
          <a:blip r:embed="rId3" cstate="print"/>
          <a:stretch>
            <a:fillRect/>
          </a:stretch>
        </p:blipFill>
        <p:spPr>
          <a:xfrm>
            <a:off x="8382000" y="381000"/>
            <a:ext cx="304800" cy="304800"/>
          </a:xfrm>
          <a:prstGeom prst="rect">
            <a:avLst/>
          </a:prstGeom>
        </p:spPr>
      </p:pic>
      <p:pic>
        <p:nvPicPr>
          <p:cNvPr id="8" name="Picture 7" descr="Annunci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7200"/>
            <a:ext cx="1463770" cy="1795462"/>
          </a:xfrm>
          <a:prstGeom prst="rect">
            <a:avLst/>
          </a:prstGeom>
        </p:spPr>
      </p:pic>
      <p:pic>
        <p:nvPicPr>
          <p:cNvPr id="9" name="Picture 8" descr="annunciation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44029" y="4114800"/>
            <a:ext cx="1699971" cy="1679194"/>
          </a:xfrm>
          <a:prstGeom prst="rect">
            <a:avLst/>
          </a:prstGeom>
        </p:spPr>
      </p:pic>
      <p:pic>
        <p:nvPicPr>
          <p:cNvPr id="10" name="Picture 5" descr="RE Pictures 14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4876800"/>
            <a:ext cx="1216355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savoia.dean\Pictures\Bell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66800"/>
            <a:ext cx="914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V. Pray for us, O Holy Mother of God.</a:t>
            </a:r>
            <a:br>
              <a:rPr lang="en-AU" sz="2000" dirty="0" smtClean="0">
                <a:latin typeface="Comic Sans MS" pitchFamily="66" charset="0"/>
                <a:ea typeface="Times New Roman"/>
              </a:rPr>
            </a:br>
            <a:r>
              <a:rPr lang="en-AU" sz="2000" dirty="0" smtClean="0">
                <a:latin typeface="Comic Sans MS" pitchFamily="66" charset="0"/>
                <a:ea typeface="Times New Roman"/>
              </a:rPr>
              <a:t>R. </a:t>
            </a: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That we may be made worthy of the promises of Christ.</a:t>
            </a:r>
          </a:p>
          <a:p>
            <a:pPr>
              <a:spcAft>
                <a:spcPts val="0"/>
              </a:spcAft>
            </a:pPr>
            <a:endParaRPr lang="en-AU" sz="2000" dirty="0" smtClean="0">
              <a:solidFill>
                <a:srgbClr val="FF0000"/>
              </a:solidFill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2000" u="sng" dirty="0" smtClean="0">
                <a:latin typeface="Comic Sans MS" pitchFamily="66" charset="0"/>
                <a:ea typeface="Times New Roman"/>
              </a:rPr>
              <a:t>Let us pray:</a:t>
            </a:r>
            <a:r>
              <a:rPr lang="en-AU" sz="2000" dirty="0" smtClean="0">
                <a:latin typeface="Comic Sans MS" pitchFamily="66" charset="0"/>
                <a:ea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Pour forth, we beseech thee, O Lord, Thy grace into our hearts,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that we to whom the incarnation of Christ Thy Son was made known by the message of an angel, </a:t>
            </a: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may by His Passion and Cross be brought to the glory of His resurrection; through the same Christ our Lord.</a:t>
            </a:r>
            <a:r>
              <a:rPr lang="en-AU" sz="2000" dirty="0" smtClean="0">
                <a:latin typeface="Comic Sans MS" pitchFamily="66" charset="0"/>
                <a:ea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Amen.</a:t>
            </a:r>
          </a:p>
          <a:p>
            <a:pPr>
              <a:spcAft>
                <a:spcPts val="0"/>
              </a:spcAft>
            </a:pP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Glory be to the Father, and to the Son, and to the Holy Spirit.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As it was in the beginning, is now, and forever shall be, world without end.</a:t>
            </a:r>
            <a:r>
              <a:rPr lang="en-AU" sz="2000" dirty="0" smtClean="0">
                <a:latin typeface="Comic Sans MS" pitchFamily="66" charset="0"/>
                <a:ea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Comic Sans MS" pitchFamily="66" charset="0"/>
                <a:ea typeface="Times New Roman"/>
              </a:rPr>
              <a:t>Amen.</a:t>
            </a:r>
          </a:p>
          <a:p>
            <a:pPr>
              <a:spcAft>
                <a:spcPts val="0"/>
              </a:spcAft>
            </a:pP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AU" sz="2000" u="sng" dirty="0" smtClean="0">
                <a:latin typeface="Comic Sans MS" pitchFamily="66" charset="0"/>
                <a:ea typeface="Times New Roman"/>
              </a:rPr>
              <a:t>Sign of the Cross:</a:t>
            </a:r>
            <a:endParaRPr lang="en-AU" sz="2000" dirty="0" smtClean="0">
              <a:latin typeface="Comic Sans MS" pitchFamily="66" charset="0"/>
              <a:ea typeface="Times New Roman"/>
            </a:endParaRPr>
          </a:p>
          <a:p>
            <a:endParaRPr lang="en-AU" dirty="0"/>
          </a:p>
        </p:txBody>
      </p:sp>
      <p:pic>
        <p:nvPicPr>
          <p:cNvPr id="5" name="Picture 4" descr="RE Pictures 4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59747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69</Words>
  <Application>Microsoft Office PowerPoint</Application>
  <PresentationFormat>On-screen Show (4:3)</PresentationFormat>
  <Paragraphs>39</Paragraphs>
  <Slides>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 Savoia</dc:creator>
  <cp:lastModifiedBy>Joanne Harris</cp:lastModifiedBy>
  <cp:revision>16</cp:revision>
  <dcterms:created xsi:type="dcterms:W3CDTF">2006-08-16T00:00:00Z</dcterms:created>
  <dcterms:modified xsi:type="dcterms:W3CDTF">2013-08-29T07:59:38Z</dcterms:modified>
</cp:coreProperties>
</file>