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8" r:id="rId6"/>
    <p:sldId id="266" r:id="rId7"/>
    <p:sldId id="267"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53B4A89-550F-430D-BB52-DA395DA785A6}" type="datetimeFigureOut">
              <a:rPr lang="en-AU" smtClean="0"/>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3B4A89-550F-430D-BB52-DA395DA785A6}" type="datetimeFigureOut">
              <a:rPr lang="en-AU" smtClean="0"/>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3B4A89-550F-430D-BB52-DA395DA785A6}" type="datetimeFigureOut">
              <a:rPr lang="en-AU" smtClean="0"/>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3B4A89-550F-430D-BB52-DA395DA785A6}" type="datetimeFigureOut">
              <a:rPr lang="en-AU" smtClean="0"/>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B4A89-550F-430D-BB52-DA395DA785A6}" type="datetimeFigureOut">
              <a:rPr lang="en-AU" smtClean="0"/>
              <a:t>8/12/2012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53B4A89-550F-430D-BB52-DA395DA785A6}" type="datetimeFigureOut">
              <a:rPr lang="en-AU" smtClean="0"/>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53B4A89-550F-430D-BB52-DA395DA785A6}" type="datetimeFigureOut">
              <a:rPr lang="en-AU" smtClean="0"/>
              <a:t>8/12/2012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53B4A89-550F-430D-BB52-DA395DA785A6}" type="datetimeFigureOut">
              <a:rPr lang="en-AU" smtClean="0"/>
              <a:t>8/12/2012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B4A89-550F-430D-BB52-DA395DA785A6}" type="datetimeFigureOut">
              <a:rPr lang="en-AU" smtClean="0"/>
              <a:t>8/12/2012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B4A89-550F-430D-BB52-DA395DA785A6}" type="datetimeFigureOut">
              <a:rPr lang="en-AU" smtClean="0"/>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B4A89-550F-430D-BB52-DA395DA785A6}" type="datetimeFigureOut">
              <a:rPr lang="en-AU" smtClean="0"/>
              <a:t>8/12/2012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79BD57-6E6E-41C1-81AC-6DC2FFA8D07A}"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B4A89-550F-430D-BB52-DA395DA785A6}" type="datetimeFigureOut">
              <a:rPr lang="en-AU" smtClean="0"/>
              <a:t>8/12/2012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9BD57-6E6E-41C1-81AC-6DC2FFA8D07A}"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latin typeface="Lucida Calligraphy" pitchFamily="66" charset="0"/>
              </a:rPr>
              <a:t>The Annunciation</a:t>
            </a:r>
            <a:br>
              <a:rPr lang="en-AU" dirty="0" smtClean="0">
                <a:latin typeface="Lucida Calligraphy" pitchFamily="66" charset="0"/>
              </a:rPr>
            </a:br>
            <a:r>
              <a:rPr lang="en-AU" dirty="0" smtClean="0">
                <a:latin typeface="Lucida Calligraphy" pitchFamily="66" charset="0"/>
              </a:rPr>
              <a:t>Lk: 1:26-38</a:t>
            </a:r>
            <a:endParaRPr lang="en-AU" dirty="0">
              <a:latin typeface="Lucida Calligraphy" pitchFamily="66" charset="0"/>
            </a:endParaRPr>
          </a:p>
        </p:txBody>
      </p:sp>
      <p:pic>
        <p:nvPicPr>
          <p:cNvPr id="1031" name="Picture 7" descr="C:\Documents and Settings\djans\Desktop\Photos\Jerusalem 3\Church of the Annunciation - Catholic\IMG_8585.JPG"/>
          <p:cNvPicPr>
            <a:picLocks noGrp="1" noChangeAspect="1" noChangeArrowheads="1"/>
          </p:cNvPicPr>
          <p:nvPr>
            <p:ph idx="1"/>
          </p:nvPr>
        </p:nvPicPr>
        <p:blipFill>
          <a:blip r:embed="rId2" cstate="print"/>
          <a:srcRect/>
          <a:stretch>
            <a:fillRect/>
          </a:stretch>
        </p:blipFill>
        <p:spPr bwMode="auto">
          <a:xfrm>
            <a:off x="1043608" y="1600200"/>
            <a:ext cx="7200799" cy="4525963"/>
          </a:xfrm>
          <a:prstGeom prst="rect">
            <a:avLst/>
          </a:prstGeom>
          <a:noFill/>
        </p:spPr>
      </p:pic>
      <p:sp>
        <p:nvSpPr>
          <p:cNvPr id="17" name="TextBox 16"/>
          <p:cNvSpPr txBox="1"/>
          <p:nvPr/>
        </p:nvSpPr>
        <p:spPr>
          <a:xfrm>
            <a:off x="2555776" y="6237312"/>
            <a:ext cx="4392488" cy="707886"/>
          </a:xfrm>
          <a:prstGeom prst="rect">
            <a:avLst/>
          </a:prstGeom>
          <a:noFill/>
        </p:spPr>
        <p:txBody>
          <a:bodyPr wrap="square" rtlCol="0">
            <a:spAutoFit/>
          </a:bodyPr>
          <a:lstStyle/>
          <a:p>
            <a:pPr algn="ctr"/>
            <a:r>
              <a:rPr lang="en-AU" sz="2000" i="1" dirty="0" smtClean="0"/>
              <a:t>Stain glassed window in the Church of the Annunciation, Nazareth</a:t>
            </a:r>
            <a:endParaRPr lang="en-AU" sz="2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0"/>
            <a:ext cx="8363272" cy="1417638"/>
          </a:xfrm>
        </p:spPr>
        <p:txBody>
          <a:bodyPr>
            <a:noAutofit/>
          </a:bodyPr>
          <a:lstStyle/>
          <a:p>
            <a:r>
              <a:rPr lang="en-AU" sz="2400" dirty="0" smtClean="0"/>
              <a:t>In the sixth month, God sent the angel Gabriel to Nazareth, a town in Galilee, to a </a:t>
            </a:r>
            <a:r>
              <a:rPr lang="en-AU" sz="2400" dirty="0" smtClean="0"/>
              <a:t>young woman </a:t>
            </a:r>
            <a:r>
              <a:rPr lang="en-AU" sz="2400" dirty="0" smtClean="0"/>
              <a:t>pledged to be married to a man named Joseph, a descendant of David. Her name was Mary.</a:t>
            </a:r>
            <a:endParaRPr lang="en-AU" sz="2400"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043608" y="1502787"/>
            <a:ext cx="7056784" cy="4734526"/>
          </a:xfrm>
          <a:prstGeom prst="rect">
            <a:avLst/>
          </a:prstGeom>
          <a:noFill/>
          <a:ln w="9525">
            <a:noFill/>
            <a:miter lim="800000"/>
            <a:headEnd/>
            <a:tailEnd/>
          </a:ln>
          <a:effectLst/>
        </p:spPr>
      </p:pic>
      <p:sp>
        <p:nvSpPr>
          <p:cNvPr id="8" name="TextBox 7"/>
          <p:cNvSpPr txBox="1"/>
          <p:nvPr/>
        </p:nvSpPr>
        <p:spPr>
          <a:xfrm>
            <a:off x="1115616" y="6309320"/>
            <a:ext cx="6984776" cy="369332"/>
          </a:xfrm>
          <a:prstGeom prst="rect">
            <a:avLst/>
          </a:prstGeom>
          <a:noFill/>
        </p:spPr>
        <p:txBody>
          <a:bodyPr wrap="square" rtlCol="0">
            <a:spAutoFit/>
          </a:bodyPr>
          <a:lstStyle/>
          <a:p>
            <a:r>
              <a:rPr lang="en-AU" dirty="0" smtClean="0"/>
              <a:t>   </a:t>
            </a:r>
            <a:r>
              <a:rPr lang="en-AU" i="1" dirty="0" smtClean="0"/>
              <a:t> Church of the Annunciation (sacred site of Mary’s house), Nazareth </a:t>
            </a:r>
            <a:endParaRPr lang="en-A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06290"/>
          </a:xfrm>
        </p:spPr>
        <p:txBody>
          <a:bodyPr>
            <a:noAutofit/>
          </a:bodyPr>
          <a:lstStyle/>
          <a:p>
            <a:r>
              <a:rPr lang="en-AU" sz="2400" dirty="0" smtClean="0"/>
              <a:t>The angel went to her and said, “Greetings, you who are highly favoured! The Lord is with you.” Mary was greatly troubled at his words and wondered what kind of greeting this might be. But the angel said to her, “Do not be afraid, Mary, you have found favour with God. You will be with child and give birth to a son, and you are to give him the name Jesus. </a:t>
            </a:r>
            <a:endParaRPr lang="en-AU" sz="2400" dirty="0"/>
          </a:p>
        </p:txBody>
      </p:sp>
      <p:pic>
        <p:nvPicPr>
          <p:cNvPr id="8196" name="Picture 4" descr="C:\Documents and Settings\djans\Desktop\Photos\Jerusalem 2\Jerusalem days  1-10\Dormition Abbey\IMG_7312.JPG"/>
          <p:cNvPicPr>
            <a:picLocks noGrp="1" noChangeAspect="1" noChangeArrowheads="1"/>
          </p:cNvPicPr>
          <p:nvPr>
            <p:ph idx="1"/>
          </p:nvPr>
        </p:nvPicPr>
        <p:blipFill>
          <a:blip r:embed="rId2" cstate="print"/>
          <a:srcRect/>
          <a:stretch>
            <a:fillRect/>
          </a:stretch>
        </p:blipFill>
        <p:spPr bwMode="auto">
          <a:xfrm rot="16200000">
            <a:off x="2664854" y="2527834"/>
            <a:ext cx="3886300" cy="4392489"/>
          </a:xfrm>
          <a:prstGeom prst="rect">
            <a:avLst/>
          </a:prstGeom>
          <a:noFill/>
        </p:spPr>
      </p:pic>
      <p:sp>
        <p:nvSpPr>
          <p:cNvPr id="9" name="TextBox 8"/>
          <p:cNvSpPr txBox="1"/>
          <p:nvPr/>
        </p:nvSpPr>
        <p:spPr>
          <a:xfrm>
            <a:off x="6948264" y="4221088"/>
            <a:ext cx="1728192" cy="1477328"/>
          </a:xfrm>
          <a:prstGeom prst="rect">
            <a:avLst/>
          </a:prstGeom>
          <a:noFill/>
        </p:spPr>
        <p:txBody>
          <a:bodyPr wrap="square" rtlCol="0">
            <a:spAutoFit/>
          </a:bodyPr>
          <a:lstStyle/>
          <a:p>
            <a:r>
              <a:rPr lang="en-AU" i="1" dirty="0" smtClean="0"/>
              <a:t>Mother of pearl mosaic in Church of the </a:t>
            </a:r>
            <a:r>
              <a:rPr lang="en-AU" i="1" dirty="0" err="1" smtClean="0"/>
              <a:t>Dormition</a:t>
            </a:r>
            <a:r>
              <a:rPr lang="en-AU" i="1" dirty="0" smtClean="0"/>
              <a:t>, Jerusalem.</a:t>
            </a:r>
            <a:endParaRPr lang="en-AU"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2400" dirty="0" smtClean="0"/>
              <a:t>He will be great and will be called the Son of the Most High. </a:t>
            </a:r>
            <a:endParaRPr lang="en-AU" sz="2400" dirty="0"/>
          </a:p>
        </p:txBody>
      </p:sp>
      <p:pic>
        <p:nvPicPr>
          <p:cNvPr id="6" name="Picture 3" descr="C:\Documents and Settings\djans\Desktop\Photos\Jerusalem Day 1-10\171CANON\Church of the Visitation - Hills of Judea\IMG_6642.JPG"/>
          <p:cNvPicPr>
            <a:picLocks noGrp="1" noChangeAspect="1" noChangeArrowheads="1"/>
          </p:cNvPicPr>
          <p:nvPr>
            <p:ph idx="1"/>
          </p:nvPr>
        </p:nvPicPr>
        <p:blipFill>
          <a:blip r:embed="rId2" cstate="print"/>
          <a:srcRect/>
          <a:stretch>
            <a:fillRect/>
          </a:stretch>
        </p:blipFill>
        <p:spPr bwMode="auto">
          <a:xfrm>
            <a:off x="611560" y="1196752"/>
            <a:ext cx="7920879" cy="4929411"/>
          </a:xfrm>
          <a:prstGeom prst="rect">
            <a:avLst/>
          </a:prstGeom>
          <a:noFill/>
        </p:spPr>
      </p:pic>
      <p:sp>
        <p:nvSpPr>
          <p:cNvPr id="7" name="TextBox 6"/>
          <p:cNvSpPr txBox="1"/>
          <p:nvPr/>
        </p:nvSpPr>
        <p:spPr>
          <a:xfrm>
            <a:off x="2267744" y="6381328"/>
            <a:ext cx="4536504" cy="400110"/>
          </a:xfrm>
          <a:prstGeom prst="rect">
            <a:avLst/>
          </a:prstGeom>
          <a:noFill/>
        </p:spPr>
        <p:txBody>
          <a:bodyPr wrap="square" rtlCol="0">
            <a:spAutoFit/>
          </a:bodyPr>
          <a:lstStyle/>
          <a:p>
            <a:pPr algn="ctr"/>
            <a:r>
              <a:rPr lang="en-AU" sz="2000" i="1" dirty="0" smtClean="0"/>
              <a:t>Image in Church of the Visitation, </a:t>
            </a:r>
            <a:r>
              <a:rPr lang="en-AU" sz="2000" i="1" dirty="0"/>
              <a:t>J</a:t>
            </a:r>
            <a:r>
              <a:rPr lang="en-AU" sz="2000" i="1" dirty="0" smtClean="0"/>
              <a:t>udea</a:t>
            </a:r>
            <a:endParaRPr lang="en-AU" sz="2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400" dirty="0" smtClean="0"/>
              <a:t>The Lord God will give him the throne of his father David, and he will reign over the house of Jacob forever; his kingdom will never end.</a:t>
            </a:r>
            <a:endParaRPr lang="en-AU" sz="2400" dirty="0"/>
          </a:p>
        </p:txBody>
      </p:sp>
      <p:pic>
        <p:nvPicPr>
          <p:cNvPr id="7173" name="Picture 5" descr="C:\Documents and Settings\djans\Desktop\Photos\Jerusalem 2\Jerusalem days  1-10\Church of the Nativity\IMG_6896.JPG"/>
          <p:cNvPicPr>
            <a:picLocks noGrp="1" noChangeAspect="1" noChangeArrowheads="1"/>
          </p:cNvPicPr>
          <p:nvPr>
            <p:ph idx="1"/>
          </p:nvPr>
        </p:nvPicPr>
        <p:blipFill>
          <a:blip r:embed="rId2" cstate="print"/>
          <a:srcRect/>
          <a:stretch>
            <a:fillRect/>
          </a:stretch>
        </p:blipFill>
        <p:spPr bwMode="auto">
          <a:xfrm>
            <a:off x="2195736" y="1556792"/>
            <a:ext cx="4721572" cy="4997152"/>
          </a:xfrm>
          <a:prstGeom prst="rect">
            <a:avLst/>
          </a:prstGeom>
          <a:noFill/>
        </p:spPr>
      </p:pic>
      <p:sp>
        <p:nvSpPr>
          <p:cNvPr id="13" name="TextBox 12"/>
          <p:cNvSpPr txBox="1"/>
          <p:nvPr/>
        </p:nvSpPr>
        <p:spPr>
          <a:xfrm>
            <a:off x="7452320" y="4365104"/>
            <a:ext cx="1368152" cy="2031325"/>
          </a:xfrm>
          <a:prstGeom prst="rect">
            <a:avLst/>
          </a:prstGeom>
          <a:noFill/>
        </p:spPr>
        <p:txBody>
          <a:bodyPr wrap="square" rtlCol="0">
            <a:spAutoFit/>
          </a:bodyPr>
          <a:lstStyle/>
          <a:p>
            <a:r>
              <a:rPr lang="en-AU" i="1" dirty="0" smtClean="0"/>
              <a:t>Crucifix in cave under Church of the Nativity with symbol of early Christians.</a:t>
            </a:r>
            <a:endParaRPr lang="en-AU"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sz="2400" dirty="0" smtClean="0"/>
              <a:t>“How will this be” Mary asked the angel, “since I am not married?” The angel answered, “The Holy Spirit will come upon you, and the power of the Most High will overshadow you. So the holy one to be born will be called the Son of God.</a:t>
            </a:r>
            <a:endParaRPr lang="en-AU" sz="2400" dirty="0"/>
          </a:p>
        </p:txBody>
      </p:sp>
      <p:pic>
        <p:nvPicPr>
          <p:cNvPr id="5126" name="Picture 6" descr="C:\Documents and Settings\djans\Desktop\Photos\Jerusalem 2\Jerusalem days  1-10\Dormition Abbey\IMG_7323.JPG"/>
          <p:cNvPicPr>
            <a:picLocks noGrp="1" noChangeAspect="1" noChangeArrowheads="1"/>
          </p:cNvPicPr>
          <p:nvPr>
            <p:ph idx="1"/>
          </p:nvPr>
        </p:nvPicPr>
        <p:blipFill>
          <a:blip r:embed="rId2" cstate="print"/>
          <a:srcRect/>
          <a:stretch>
            <a:fillRect/>
          </a:stretch>
        </p:blipFill>
        <p:spPr bwMode="auto">
          <a:xfrm>
            <a:off x="467544" y="1700808"/>
            <a:ext cx="6466665" cy="4680520"/>
          </a:xfrm>
          <a:prstGeom prst="rect">
            <a:avLst/>
          </a:prstGeom>
          <a:noFill/>
        </p:spPr>
      </p:pic>
      <p:sp>
        <p:nvSpPr>
          <p:cNvPr id="13" name="TextBox 12"/>
          <p:cNvSpPr txBox="1"/>
          <p:nvPr/>
        </p:nvSpPr>
        <p:spPr>
          <a:xfrm>
            <a:off x="7236296" y="3861048"/>
            <a:ext cx="1584176" cy="2308324"/>
          </a:xfrm>
          <a:prstGeom prst="rect">
            <a:avLst/>
          </a:prstGeom>
          <a:noFill/>
        </p:spPr>
        <p:txBody>
          <a:bodyPr wrap="square" rtlCol="0">
            <a:spAutoFit/>
          </a:bodyPr>
          <a:lstStyle/>
          <a:p>
            <a:r>
              <a:rPr lang="en-AU" i="1" dirty="0" smtClean="0"/>
              <a:t>Painting of the Annunciation in the Church of the </a:t>
            </a:r>
            <a:r>
              <a:rPr lang="en-AU" i="1" dirty="0" err="1" smtClean="0"/>
              <a:t>Dormition</a:t>
            </a:r>
            <a:r>
              <a:rPr lang="en-AU" i="1" dirty="0" smtClean="0"/>
              <a:t> (Mary’s resting place), Jerusalem.</a:t>
            </a:r>
            <a:endParaRPr lang="en-AU"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sz="2400" dirty="0" smtClean="0"/>
              <a:t>Even Elizabeth your relative is going to have a child in her old age, and she who was said to be barren is in her sixth month. For nothing is impossible with God.”</a:t>
            </a:r>
            <a:endParaRPr lang="en-AU"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699792" y="1628800"/>
            <a:ext cx="3801870" cy="5069160"/>
          </a:xfrm>
          <a:prstGeom prst="rect">
            <a:avLst/>
          </a:prstGeom>
          <a:noFill/>
          <a:ln w="9525">
            <a:noFill/>
            <a:miter lim="800000"/>
            <a:headEnd/>
            <a:tailEnd/>
          </a:ln>
          <a:effectLst/>
        </p:spPr>
      </p:pic>
      <p:sp>
        <p:nvSpPr>
          <p:cNvPr id="6" name="TextBox 5"/>
          <p:cNvSpPr txBox="1"/>
          <p:nvPr/>
        </p:nvSpPr>
        <p:spPr>
          <a:xfrm>
            <a:off x="6948264" y="5085184"/>
            <a:ext cx="1656184" cy="1477328"/>
          </a:xfrm>
          <a:prstGeom prst="rect">
            <a:avLst/>
          </a:prstGeom>
          <a:noFill/>
        </p:spPr>
        <p:txBody>
          <a:bodyPr wrap="square" rtlCol="0">
            <a:spAutoFit/>
          </a:bodyPr>
          <a:lstStyle/>
          <a:p>
            <a:r>
              <a:rPr lang="en-AU" i="1" dirty="0" smtClean="0"/>
              <a:t>Painting on ceiling of the Chapel of Mary’s Well, Judea. </a:t>
            </a:r>
            <a:endParaRPr lang="en-AU"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82154"/>
          </a:xfrm>
        </p:spPr>
        <p:txBody>
          <a:bodyPr>
            <a:normAutofit/>
          </a:bodyPr>
          <a:lstStyle/>
          <a:p>
            <a:r>
              <a:rPr lang="en-AU" sz="2400" dirty="0" smtClean="0"/>
              <a:t>“I am the Lord’s servant,” Mary answered. “May it be to me as you have said”.</a:t>
            </a:r>
            <a:endParaRPr lang="en-AU" sz="2400" dirty="0"/>
          </a:p>
        </p:txBody>
      </p:sp>
      <p:pic>
        <p:nvPicPr>
          <p:cNvPr id="6" name="Picture 2" descr="C:\Documents and Settings\djans\Desktop\Photos\Jerusalem 3\Church of the Annunciation - Catholic\IMG_8633.JPG"/>
          <p:cNvPicPr>
            <a:picLocks noGrp="1" noChangeAspect="1" noChangeArrowheads="1"/>
          </p:cNvPicPr>
          <p:nvPr>
            <p:ph idx="1"/>
          </p:nvPr>
        </p:nvPicPr>
        <p:blipFill>
          <a:blip r:embed="rId2" cstate="print"/>
          <a:srcRect/>
          <a:stretch>
            <a:fillRect/>
          </a:stretch>
        </p:blipFill>
        <p:spPr bwMode="auto">
          <a:xfrm>
            <a:off x="2051720" y="1484784"/>
            <a:ext cx="4896544" cy="4641850"/>
          </a:xfrm>
          <a:prstGeom prst="rect">
            <a:avLst/>
          </a:prstGeom>
          <a:noFill/>
        </p:spPr>
      </p:pic>
      <p:sp>
        <p:nvSpPr>
          <p:cNvPr id="7" name="TextBox 6"/>
          <p:cNvSpPr txBox="1"/>
          <p:nvPr/>
        </p:nvSpPr>
        <p:spPr>
          <a:xfrm>
            <a:off x="1979712" y="6211669"/>
            <a:ext cx="5112568" cy="646331"/>
          </a:xfrm>
          <a:prstGeom prst="rect">
            <a:avLst/>
          </a:prstGeom>
          <a:noFill/>
        </p:spPr>
        <p:txBody>
          <a:bodyPr wrap="square" rtlCol="0">
            <a:spAutoFit/>
          </a:bodyPr>
          <a:lstStyle/>
          <a:p>
            <a:pPr algn="ctr"/>
            <a:r>
              <a:rPr lang="en-AU" i="1" dirty="0" smtClean="0"/>
              <a:t>    Stain glassed window in Church of the Annunciation, Nazareth</a:t>
            </a:r>
            <a:endParaRPr lang="en-AU"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385</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Annunciation Lk: 1:26-38</vt:lpstr>
      <vt:lpstr>In the sixth month, God sent the angel Gabriel to Nazareth, a town in Galilee, to a young woman pledged to be married to a man named Joseph, a descendant of David. Her name was Mary.</vt:lpstr>
      <vt:lpstr>The angel went to her and said, “Greetings, you who are highly favoured! The Lord is with you.” Mary was greatly troubled at his words and wondered what kind of greeting this might be. But the angel said to her, “Do not be afraid, Mary, you have found favour with God. You will be with child and give birth to a son, and you are to give him the name Jesus. </vt:lpstr>
      <vt:lpstr>He will be great and will be called the Son of the Most High. </vt:lpstr>
      <vt:lpstr>The Lord God will give him the throne of his father David, and he will reign over the house of Jacob forever; his kingdom will never end.</vt:lpstr>
      <vt:lpstr>“How will this be” Mary asked the angel, “since I am not married?” The angel answered, “The Holy Spirit will come upon you, and the power of the Most High will overshadow you. So the holy one to be born will be called the Son of God.</vt:lpstr>
      <vt:lpstr>Even Elizabeth your relative is going to have a child in her old age, and she who was said to be barren is in her sixth month. For nothing is impossible with God.”</vt:lpstr>
      <vt:lpstr>“I am the Lord’s servant,” Mary answered. “May it be to me as you have said”.</vt:lpstr>
    </vt:vector>
  </TitlesOfParts>
  <Company>Trinity Primary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Annunciation Lk: 1:26-38</dc:title>
  <dc:creator> </dc:creator>
  <cp:lastModifiedBy> </cp:lastModifiedBy>
  <cp:revision>17</cp:revision>
  <dcterms:created xsi:type="dcterms:W3CDTF">2012-12-08T06:54:45Z</dcterms:created>
  <dcterms:modified xsi:type="dcterms:W3CDTF">2012-12-08T09:33:44Z</dcterms:modified>
</cp:coreProperties>
</file>